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 id="2147483760" r:id="rId5"/>
    <p:sldMasterId id="2147483777" r:id="rId6"/>
  </p:sldMasterIdLst>
  <p:notesMasterIdLst>
    <p:notesMasterId r:id="rId35"/>
  </p:notesMasterIdLst>
  <p:handoutMasterIdLst>
    <p:handoutMasterId r:id="rId36"/>
  </p:handoutMasterIdLst>
  <p:sldIdLst>
    <p:sldId id="485" r:id="rId7"/>
    <p:sldId id="492" r:id="rId8"/>
    <p:sldId id="495" r:id="rId9"/>
    <p:sldId id="515" r:id="rId10"/>
    <p:sldId id="516" r:id="rId11"/>
    <p:sldId id="541" r:id="rId12"/>
    <p:sldId id="517" r:id="rId13"/>
    <p:sldId id="527" r:id="rId14"/>
    <p:sldId id="540" r:id="rId15"/>
    <p:sldId id="518" r:id="rId16"/>
    <p:sldId id="520" r:id="rId17"/>
    <p:sldId id="519" r:id="rId18"/>
    <p:sldId id="528" r:id="rId19"/>
    <p:sldId id="529" r:id="rId20"/>
    <p:sldId id="521" r:id="rId21"/>
    <p:sldId id="522" r:id="rId22"/>
    <p:sldId id="523" r:id="rId23"/>
    <p:sldId id="524" r:id="rId24"/>
    <p:sldId id="525" r:id="rId25"/>
    <p:sldId id="526" r:id="rId26"/>
    <p:sldId id="542" r:id="rId27"/>
    <p:sldId id="538" r:id="rId28"/>
    <p:sldId id="530" r:id="rId29"/>
    <p:sldId id="531" r:id="rId30"/>
    <p:sldId id="539" r:id="rId31"/>
    <p:sldId id="532" r:id="rId32"/>
    <p:sldId id="533" r:id="rId33"/>
    <p:sldId id="535" r:id="rId34"/>
  </p:sldIdLst>
  <p:sldSz cx="9147175" cy="5145088"/>
  <p:notesSz cx="9144000" cy="6858000"/>
  <p:embeddedFontLst>
    <p:embeddedFont>
      <p:font typeface="Bahnschrift" panose="020B0502040204020203" pitchFamily="34" charset="0"/>
      <p:regular r:id="rId37"/>
      <p:bold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Volvo Broad Pro" panose="02000606020000020004" pitchFamily="2" charset="0"/>
      <p:regular r:id="rId45"/>
    </p:embeddedFont>
    <p:embeddedFont>
      <p:font typeface="Volvo Novum" panose="020B0503040502060204" pitchFamily="34" charset="0"/>
      <p:regular r:id="rId46"/>
      <p:bold r:id="rId47"/>
      <p:italic r:id="rId48"/>
      <p:boldItalic r:id="rId49"/>
    </p:embeddedFont>
    <p:embeddedFont>
      <p:font typeface="Volvo Novum Light" panose="020B0303040502060204" pitchFamily="34" charset="0"/>
      <p:regular r:id="rId50"/>
      <p:italic r:id="rId51"/>
    </p:embeddedFont>
    <p:embeddedFont>
      <p:font typeface="Volvo Novum Medium" panose="020B0603040502060204" pitchFamily="34" charset="0"/>
      <p:regular r:id="rId52"/>
      <p:italic r:id="rId53"/>
    </p:embeddedFont>
  </p:embeddedFont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Volvo Cars" id="{4FEFBD6D-607F-114B-812C-22ECD031E51E}">
          <p14:sldIdLst>
            <p14:sldId id="485"/>
            <p14:sldId id="492"/>
            <p14:sldId id="495"/>
            <p14:sldId id="515"/>
            <p14:sldId id="516"/>
            <p14:sldId id="541"/>
            <p14:sldId id="517"/>
            <p14:sldId id="527"/>
            <p14:sldId id="540"/>
            <p14:sldId id="518"/>
            <p14:sldId id="520"/>
            <p14:sldId id="519"/>
            <p14:sldId id="528"/>
            <p14:sldId id="529"/>
            <p14:sldId id="521"/>
            <p14:sldId id="522"/>
            <p14:sldId id="523"/>
            <p14:sldId id="524"/>
            <p14:sldId id="525"/>
            <p14:sldId id="526"/>
            <p14:sldId id="542"/>
            <p14:sldId id="538"/>
            <p14:sldId id="530"/>
            <p14:sldId id="531"/>
            <p14:sldId id="539"/>
            <p14:sldId id="532"/>
            <p14:sldId id="533"/>
            <p14:sldId id="5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FC45"/>
    <a:srgbClr val="3D567E"/>
    <a:srgbClr val="9BB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5774D-1A1C-4470-860A-159B69B2491A}" v="78" dt="2019-09-27T11:05:08.174"/>
    <p1510:client id="{11AE4A99-3C52-4938-BF7C-E769743722E9}" v="1" dt="2019-09-30T07:26:35.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autoAdjust="0"/>
    <p:restoredTop sz="92141" autoAdjust="0"/>
  </p:normalViewPr>
  <p:slideViewPr>
    <p:cSldViewPr snapToObjects="1">
      <p:cViewPr varScale="1">
        <p:scale>
          <a:sx n="154" d="100"/>
          <a:sy n="154" d="100"/>
        </p:scale>
        <p:origin x="156" y="3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Objects="1">
      <p:cViewPr varScale="1">
        <p:scale>
          <a:sx n="157" d="100"/>
          <a:sy n="157" d="100"/>
        </p:scale>
        <p:origin x="40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4.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8.fntdata"/><Relationship Id="rId52"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EC26CC-4617-E445-9EFD-D49D2B6AD6C0}"/>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0A8B21F2-27C0-884C-819E-658964289E0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AB575A68-DBD8-F545-95B5-9D8AB0F5C978}" type="datetimeFigureOut">
              <a:rPr lang="sv-SE" smtClean="0"/>
              <a:t>2019-12-06</a:t>
            </a:fld>
            <a:endParaRPr lang="sv-SE"/>
          </a:p>
        </p:txBody>
      </p:sp>
      <p:sp>
        <p:nvSpPr>
          <p:cNvPr id="4" name="Footer Placeholder 3">
            <a:extLst>
              <a:ext uri="{FF2B5EF4-FFF2-40B4-BE49-F238E27FC236}">
                <a16:creationId xmlns:a16="http://schemas.microsoft.com/office/drawing/2014/main" id="{EAD1E00E-2E2F-B84E-9F0E-6BDA0DD03A25}"/>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BFAEB69E-E245-C146-A4C9-DF8D9F877FD0}"/>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375BFCC3-21E5-1C44-8EF0-15563315C363}" type="slidenum">
              <a:rPr lang="sv-SE" smtClean="0"/>
              <a:t>‹#›</a:t>
            </a:fld>
            <a:endParaRPr lang="sv-SE"/>
          </a:p>
        </p:txBody>
      </p:sp>
    </p:spTree>
    <p:extLst>
      <p:ext uri="{BB962C8B-B14F-4D97-AF65-F5344CB8AC3E}">
        <p14:creationId xmlns:p14="http://schemas.microsoft.com/office/powerpoint/2010/main" val="366062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98797AD-3876-EF40-84D5-36A6A690AD8C}" type="datetimeFigureOut">
              <a:rPr lang="sv-SE" smtClean="0"/>
              <a:t>2019-12-06</a:t>
            </a:fld>
            <a:endParaRPr lang="sv-SE"/>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518F6A8-7047-8E44-8143-20FA4495195F}" type="slidenum">
              <a:rPr lang="sv-SE" smtClean="0"/>
              <a:t>‹#›</a:t>
            </a:fld>
            <a:endParaRPr lang="sv-SE"/>
          </a:p>
        </p:txBody>
      </p:sp>
    </p:spTree>
    <p:extLst>
      <p:ext uri="{BB962C8B-B14F-4D97-AF65-F5344CB8AC3E}">
        <p14:creationId xmlns:p14="http://schemas.microsoft.com/office/powerpoint/2010/main" val="3439661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75CE769-8DF4-401B-B582-7F7A931D5B5D}"/>
              </a:ext>
            </a:extLst>
          </p:cNvPr>
          <p:cNvSpPr>
            <a:spLocks noGrp="1"/>
          </p:cNvSpPr>
          <p:nvPr>
            <p:ph type="pic" sz="quarter" idx="16" hasCustomPrompt="1"/>
          </p:nvPr>
        </p:nvSpPr>
        <p:spPr>
          <a:xfrm>
            <a:off x="0" y="0"/>
            <a:ext cx="9147175" cy="5145088"/>
          </a:xfrm>
          <a:noFill/>
        </p:spPr>
        <p:txBody>
          <a:bodyPr lIns="2520000" tIns="180000" rIns="0" anchor="ctr" anchorCtr="1">
            <a:normAutofit/>
          </a:bodyPr>
          <a:lstStyle>
            <a:lvl1pPr>
              <a:defRPr sz="1000" i="1">
                <a:solidFill>
                  <a:schemeClr val="tx1">
                    <a:lumMod val="50000"/>
                    <a:lumOff val="50000"/>
                  </a:schemeClr>
                </a:solidFill>
              </a:defRPr>
            </a:lvl1pPr>
          </a:lstStyle>
          <a:p>
            <a:r>
              <a:rPr lang="sv-SE" dirty="0"/>
              <a:t>&lt;&lt; </a:t>
            </a:r>
            <a:r>
              <a:rPr lang="sv-SE" dirty="0" err="1"/>
              <a:t>Click</a:t>
            </a:r>
            <a:r>
              <a:rPr lang="sv-SE" dirty="0"/>
              <a:t> to </a:t>
            </a:r>
            <a:r>
              <a:rPr lang="sv-SE" dirty="0" err="1"/>
              <a:t>add</a:t>
            </a:r>
            <a:r>
              <a:rPr lang="sv-SE" dirty="0"/>
              <a:t> </a:t>
            </a:r>
            <a:r>
              <a:rPr lang="sv-SE" dirty="0" err="1"/>
              <a:t>light</a:t>
            </a:r>
            <a:r>
              <a:rPr lang="sv-SE" dirty="0"/>
              <a:t> </a:t>
            </a:r>
            <a:br>
              <a:rPr lang="sv-SE" dirty="0"/>
            </a:br>
            <a:r>
              <a:rPr lang="sv-SE" dirty="0"/>
              <a:t>      </a:t>
            </a:r>
            <a:r>
              <a:rPr lang="sv-SE" dirty="0" err="1"/>
              <a:t>background</a:t>
            </a:r>
            <a:r>
              <a:rPr lang="sv-SE" dirty="0"/>
              <a:t> image or </a:t>
            </a:r>
            <a:r>
              <a:rPr lang="sv-SE" dirty="0" err="1"/>
              <a:t>leave</a:t>
            </a:r>
            <a:r>
              <a:rPr lang="sv-SE" dirty="0"/>
              <a:t> </a:t>
            </a:r>
            <a:r>
              <a:rPr lang="sv-SE" dirty="0" err="1"/>
              <a:t>white</a:t>
            </a:r>
            <a:endParaRPr lang="en-US" dirty="0"/>
          </a:p>
        </p:txBody>
      </p:sp>
      <p:sp>
        <p:nvSpPr>
          <p:cNvPr id="3" name="Text Placeholder 2">
            <a:extLst>
              <a:ext uri="{FF2B5EF4-FFF2-40B4-BE49-F238E27FC236}">
                <a16:creationId xmlns:a16="http://schemas.microsoft.com/office/drawing/2014/main" id="{99C8AA38-B029-0F43-B47A-A9C35BAC0916}"/>
              </a:ext>
            </a:extLst>
          </p:cNvPr>
          <p:cNvSpPr>
            <a:spLocks noGrp="1"/>
          </p:cNvSpPr>
          <p:nvPr>
            <p:ph type="body" sz="quarter" idx="14" hasCustomPrompt="1"/>
          </p:nvPr>
        </p:nvSpPr>
        <p:spPr>
          <a:xfrm>
            <a:off x="2520950" y="454957"/>
            <a:ext cx="4068763" cy="331515"/>
          </a:xfrm>
        </p:spPr>
        <p:txBody>
          <a:bodyPr>
            <a:noAutofit/>
          </a:bodyPr>
          <a:lstStyle>
            <a:lvl1pPr algn="ctr">
              <a:spcAft>
                <a:spcPts val="0"/>
              </a:spcAft>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pPr lvl="0"/>
            <a:r>
              <a:rPr lang="en-GB" dirty="0"/>
              <a:t>Please note: Logo must be visible on every page. </a:t>
            </a:r>
            <a:br>
              <a:rPr lang="en-GB" dirty="0"/>
            </a:br>
            <a:r>
              <a:rPr lang="en-GB" dirty="0"/>
              <a:t>Use only one (1) title page per presentation.</a:t>
            </a:r>
          </a:p>
        </p:txBody>
      </p:sp>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360363" y="1348408"/>
            <a:ext cx="8389937" cy="396255"/>
          </a:xfrm>
          <a:prstGeom prst="rect">
            <a:avLst/>
          </a:prstGeom>
        </p:spPr>
        <p:txBody>
          <a:bodyPr lIns="0" anchor="t" anchorCtr="0">
            <a:noAutofit/>
          </a:bodyPr>
          <a:lstStyle>
            <a:lvl1pPr algn="ctr">
              <a:lnSpc>
                <a:spcPts val="3800"/>
              </a:lnSpc>
              <a:defRPr sz="4000" spc="50" baseline="0">
                <a:latin typeface="Volvo Broad Pro" panose="02000606020000020004" pitchFamily="2" charset="0"/>
              </a:defRPr>
            </a:lvl1pPr>
            <a:lvl2pPr algn="ctr">
              <a:defRPr sz="3300">
                <a:latin typeface="Volvo Broad Pro" panose="02000606020000020004" pitchFamily="2" charset="0"/>
              </a:defRPr>
            </a:lvl2pPr>
          </a:lstStyle>
          <a:p>
            <a:pPr lvl="0"/>
            <a:r>
              <a:rPr lang="en-GB" noProof="0" dirty="0"/>
              <a:t>Click to add presentation title</a:t>
            </a:r>
          </a:p>
        </p:txBody>
      </p:sp>
      <p:pic>
        <p:nvPicPr>
          <p:cNvPr id="6" name="Bildobjekt 7">
            <a:extLst>
              <a:ext uri="{FF2B5EF4-FFF2-40B4-BE49-F238E27FC236}">
                <a16:creationId xmlns:a16="http://schemas.microsoft.com/office/drawing/2014/main" id="{6A583A38-3E42-4EBA-9FB4-004710E743BE}"/>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8" name="Text Placeholder 3">
            <a:extLst>
              <a:ext uri="{FF2B5EF4-FFF2-40B4-BE49-F238E27FC236}">
                <a16:creationId xmlns:a16="http://schemas.microsoft.com/office/drawing/2014/main" id="{05E8B469-7564-452E-BFBD-9520D0001278}"/>
              </a:ext>
            </a:extLst>
          </p:cNvPr>
          <p:cNvSpPr>
            <a:spLocks noGrp="1"/>
          </p:cNvSpPr>
          <p:nvPr>
            <p:ph type="body" sz="quarter" idx="15" hasCustomPrompt="1"/>
          </p:nvPr>
        </p:nvSpPr>
        <p:spPr>
          <a:xfrm>
            <a:off x="360362" y="4408488"/>
            <a:ext cx="8389937" cy="174664"/>
          </a:xfrm>
        </p:spPr>
        <p:txBody>
          <a:bodyPr anchor="b" anchorCtr="0">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Click to add Presenter name, Security Class: Proprietary, Confidential or Public</a:t>
            </a:r>
          </a:p>
        </p:txBody>
      </p:sp>
    </p:spTree>
    <p:extLst>
      <p:ext uri="{BB962C8B-B14F-4D97-AF65-F5344CB8AC3E}">
        <p14:creationId xmlns:p14="http://schemas.microsoft.com/office/powerpoint/2010/main" val="40399821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related text">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018C5C5-4FDF-9B48-B097-A58AA76F86BB}"/>
              </a:ext>
            </a:extLst>
          </p:cNvPr>
          <p:cNvSpPr>
            <a:spLocks noGrp="1"/>
          </p:cNvSpPr>
          <p:nvPr>
            <p:ph type="body" sz="quarter" idx="22" hasCustomPrompt="1"/>
          </p:nvPr>
        </p:nvSpPr>
        <p:spPr>
          <a:xfrm>
            <a:off x="360363" y="1347143"/>
            <a:ext cx="5508625" cy="3458219"/>
          </a:xfrm>
          <a:prstGeom prst="rect">
            <a:avLst/>
          </a:prstGeom>
        </p:spPr>
        <p:txBody>
          <a:bodyPr>
            <a:noAutofit/>
          </a:bodyPr>
          <a:lstStyle>
            <a:lvl1pPr>
              <a:defRPr sz="1400"/>
            </a:lvl1pPr>
            <a:lvl2pPr>
              <a:defRPr sz="1400"/>
            </a:lvl2pPr>
            <a:lvl3pPr>
              <a:defRPr sz="1200"/>
            </a:lvl3pPr>
            <a:lvl4pPr>
              <a:defRPr sz="1100"/>
            </a:lvl4pPr>
            <a:lvl5pPr>
              <a:defRPr sz="1000"/>
            </a:lvl5pPr>
            <a:lvl6pPr>
              <a:defRPr sz="900"/>
            </a:lvl6pPr>
            <a:lvl7pPr>
              <a:defRPr sz="900"/>
            </a:lvl7pPr>
            <a:lvl8pPr>
              <a:defRPr sz="900"/>
            </a:lvl8pPr>
            <a:lvl9pPr>
              <a:defRPr sz="9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sp>
        <p:nvSpPr>
          <p:cNvPr id="16" name="Text Placeholder 4">
            <a:extLst>
              <a:ext uri="{FF2B5EF4-FFF2-40B4-BE49-F238E27FC236}">
                <a16:creationId xmlns:a16="http://schemas.microsoft.com/office/drawing/2014/main" id="{1ABC783F-0ABA-4249-B6A4-0A19CBB559C8}"/>
              </a:ext>
            </a:extLst>
          </p:cNvPr>
          <p:cNvSpPr>
            <a:spLocks noGrp="1"/>
          </p:cNvSpPr>
          <p:nvPr>
            <p:ph type="body" sz="quarter" idx="23" hasCustomPrompt="1"/>
          </p:nvPr>
        </p:nvSpPr>
        <p:spPr>
          <a:xfrm>
            <a:off x="6121400" y="1347143"/>
            <a:ext cx="2628900" cy="3458219"/>
          </a:xfrm>
          <a:prstGeom prst="rect">
            <a:avLst/>
          </a:prstGeom>
          <a:solidFill>
            <a:schemeClr val="bg1">
              <a:lumMod val="95000"/>
            </a:schemeClr>
          </a:solidFill>
          <a:ln>
            <a:noFill/>
          </a:ln>
        </p:spPr>
        <p:txBody>
          <a:bodyPr lIns="216000" tIns="144000" rIns="216000" bIns="144000">
            <a:normAutofit/>
          </a:bodyPr>
          <a:lstStyle>
            <a:lvl1pPr>
              <a:defRPr sz="1200"/>
            </a:lvl1pPr>
            <a:lvl2pPr>
              <a:defRPr sz="1200"/>
            </a:lvl2pPr>
            <a:lvl3pPr>
              <a:defRPr sz="1000"/>
            </a:lvl3pPr>
            <a:lvl4pPr>
              <a:defRPr sz="900"/>
            </a:lvl4pPr>
            <a:lvl5pPr>
              <a:defRPr sz="800"/>
            </a:lvl5pPr>
            <a:lvl6pPr>
              <a:defRPr sz="700"/>
            </a:lvl6pPr>
            <a:lvl7pPr>
              <a:defRPr/>
            </a:lvl7pPr>
            <a:lvl8pPr>
              <a:defRPr/>
            </a:lvl8pPr>
            <a:lvl9pPr>
              <a:defRPr/>
            </a:lvl9pPr>
          </a:lstStyle>
          <a:p>
            <a:pPr lvl="0"/>
            <a:r>
              <a:rPr lang="en-GB" noProof="0" dirty="0"/>
              <a:t>Click to add related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pic>
        <p:nvPicPr>
          <p:cNvPr id="12" name="Bildobjekt 7">
            <a:extLst>
              <a:ext uri="{FF2B5EF4-FFF2-40B4-BE49-F238E27FC236}">
                <a16:creationId xmlns:a16="http://schemas.microsoft.com/office/drawing/2014/main" id="{50D511DD-AB1B-417F-96D3-A1D769F938A3}"/>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3" name="Title Placeholder 10">
            <a:extLst>
              <a:ext uri="{FF2B5EF4-FFF2-40B4-BE49-F238E27FC236}">
                <a16:creationId xmlns:a16="http://schemas.microsoft.com/office/drawing/2014/main" id="{FDFCF8A1-B54F-42AB-8033-B232F746C4A1}"/>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14" name="Date Placeholder 2">
            <a:extLst>
              <a:ext uri="{FF2B5EF4-FFF2-40B4-BE49-F238E27FC236}">
                <a16:creationId xmlns:a16="http://schemas.microsoft.com/office/drawing/2014/main" id="{4635DF05-367D-4267-B9AF-640D824AD2E0}"/>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1859B907-1EE2-4B14-A93B-1BC06763736B}" type="datetime1">
              <a:rPr lang="en-US" noProof="0" smtClean="0"/>
              <a:t>12/6/2019</a:t>
            </a:fld>
            <a:endParaRPr lang="en-GB" noProof="0" dirty="0"/>
          </a:p>
        </p:txBody>
      </p:sp>
      <p:sp>
        <p:nvSpPr>
          <p:cNvPr id="15" name="Footer Placeholder 8">
            <a:extLst>
              <a:ext uri="{FF2B5EF4-FFF2-40B4-BE49-F238E27FC236}">
                <a16:creationId xmlns:a16="http://schemas.microsoft.com/office/drawing/2014/main" id="{8C5714A3-F3EB-4BF0-A7C0-84D8BCDF38AC}"/>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9" name="Slide Number Placeholder 9">
            <a:extLst>
              <a:ext uri="{FF2B5EF4-FFF2-40B4-BE49-F238E27FC236}">
                <a16:creationId xmlns:a16="http://schemas.microsoft.com/office/drawing/2014/main" id="{904AD82D-9F8A-4344-A59C-C2EAD2640F34}"/>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28046987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A6E88E-767D-4812-B85B-480A4811B2A8}"/>
              </a:ext>
            </a:extLst>
          </p:cNvPr>
          <p:cNvSpPr>
            <a:spLocks noGrp="1"/>
          </p:cNvSpPr>
          <p:nvPr>
            <p:ph type="body" sz="quarter" idx="24" hasCustomPrompt="1"/>
          </p:nvPr>
        </p:nvSpPr>
        <p:spPr>
          <a:xfrm>
            <a:off x="360364" y="4703168"/>
            <a:ext cx="2628900" cy="102195"/>
          </a:xfrm>
          <a:prstGeom prst="rect">
            <a:avLst/>
          </a:prstGeom>
        </p:spPr>
        <p:txBody>
          <a:bodyPr anchor="ctr"/>
          <a:lstStyle>
            <a:lvl1pPr marL="0" indent="0" algn="r">
              <a:buNone/>
              <a:defRPr sz="600">
                <a:solidFill>
                  <a:schemeClr val="bg1">
                    <a:lumMod val="50000"/>
                  </a:schemeClr>
                </a:solidFill>
              </a:defRPr>
            </a:lvl1pPr>
          </a:lstStyle>
          <a:p>
            <a:pPr lvl="0"/>
            <a:r>
              <a:rPr lang="en-GB" noProof="0" dirty="0"/>
              <a:t>Source: Add name</a:t>
            </a:r>
          </a:p>
        </p:txBody>
      </p:sp>
      <p:sp>
        <p:nvSpPr>
          <p:cNvPr id="16" name="Text Placeholder 3">
            <a:extLst>
              <a:ext uri="{FF2B5EF4-FFF2-40B4-BE49-F238E27FC236}">
                <a16:creationId xmlns:a16="http://schemas.microsoft.com/office/drawing/2014/main" id="{8A5D2BF3-0AE8-487B-8A4E-5BD96565FAD1}"/>
              </a:ext>
            </a:extLst>
          </p:cNvPr>
          <p:cNvSpPr>
            <a:spLocks noGrp="1"/>
          </p:cNvSpPr>
          <p:nvPr>
            <p:ph type="body" sz="quarter" idx="25" hasCustomPrompt="1"/>
          </p:nvPr>
        </p:nvSpPr>
        <p:spPr>
          <a:xfrm>
            <a:off x="3240844" y="4703169"/>
            <a:ext cx="2628900" cy="102195"/>
          </a:xfrm>
          <a:prstGeom prst="rect">
            <a:avLst/>
          </a:prstGeom>
        </p:spPr>
        <p:txBody>
          <a:bodyPr anchor="ctr"/>
          <a:lstStyle>
            <a:lvl1pPr marL="0" indent="0" algn="r">
              <a:buNone/>
              <a:defRPr sz="600">
                <a:solidFill>
                  <a:schemeClr val="bg1">
                    <a:lumMod val="50000"/>
                  </a:schemeClr>
                </a:solidFill>
              </a:defRPr>
            </a:lvl1pPr>
          </a:lstStyle>
          <a:p>
            <a:pPr lvl="0"/>
            <a:r>
              <a:rPr lang="en-GB" noProof="0" dirty="0"/>
              <a:t>Source</a:t>
            </a:r>
            <a:r>
              <a:rPr lang="en-GB" dirty="0"/>
              <a:t>: Add name</a:t>
            </a:r>
          </a:p>
        </p:txBody>
      </p:sp>
      <p:sp>
        <p:nvSpPr>
          <p:cNvPr id="17" name="Text Placeholder 3">
            <a:extLst>
              <a:ext uri="{FF2B5EF4-FFF2-40B4-BE49-F238E27FC236}">
                <a16:creationId xmlns:a16="http://schemas.microsoft.com/office/drawing/2014/main" id="{F78DCA6D-659D-4C9C-9B32-5E04A264952D}"/>
              </a:ext>
            </a:extLst>
          </p:cNvPr>
          <p:cNvSpPr>
            <a:spLocks noGrp="1"/>
          </p:cNvSpPr>
          <p:nvPr>
            <p:ph type="body" sz="quarter" idx="26" hasCustomPrompt="1"/>
          </p:nvPr>
        </p:nvSpPr>
        <p:spPr>
          <a:xfrm>
            <a:off x="6121401" y="4703168"/>
            <a:ext cx="2628900" cy="102195"/>
          </a:xfrm>
          <a:prstGeom prst="rect">
            <a:avLst/>
          </a:prstGeom>
        </p:spPr>
        <p:txBody>
          <a:bodyPr anchor="ctr"/>
          <a:lstStyle>
            <a:lvl1pPr marL="0" indent="0" algn="r">
              <a:buNone/>
              <a:defRPr sz="600">
                <a:solidFill>
                  <a:schemeClr val="bg1">
                    <a:lumMod val="50000"/>
                  </a:schemeClr>
                </a:solidFill>
              </a:defRPr>
            </a:lvl1pPr>
          </a:lstStyle>
          <a:p>
            <a:pPr lvl="0"/>
            <a:r>
              <a:rPr lang="en-GB" noProof="0" dirty="0"/>
              <a:t>Source: Add name</a:t>
            </a:r>
          </a:p>
        </p:txBody>
      </p:sp>
      <p:sp>
        <p:nvSpPr>
          <p:cNvPr id="24" name="Content Placeholder 23">
            <a:extLst>
              <a:ext uri="{FF2B5EF4-FFF2-40B4-BE49-F238E27FC236}">
                <a16:creationId xmlns:a16="http://schemas.microsoft.com/office/drawing/2014/main" id="{477B619C-E078-1242-9B16-E25B558DA559}"/>
              </a:ext>
            </a:extLst>
          </p:cNvPr>
          <p:cNvSpPr>
            <a:spLocks noGrp="1"/>
          </p:cNvSpPr>
          <p:nvPr>
            <p:ph sz="quarter" idx="16" hasCustomPrompt="1"/>
          </p:nvPr>
        </p:nvSpPr>
        <p:spPr>
          <a:xfrm>
            <a:off x="360363" y="1970669"/>
            <a:ext cx="2628000" cy="2628000"/>
          </a:xfrm>
          <a:prstGeom prst="rect">
            <a:avLst/>
          </a:prstGeom>
          <a:solidFill>
            <a:schemeClr val="bg1">
              <a:lumMod val="85000"/>
            </a:schemeClr>
          </a:solidFill>
        </p:spPr>
        <p:txBody>
          <a:bodyPr tIns="1476000"/>
          <a:lstStyle>
            <a:lvl1pPr marL="0" indent="0" algn="ctr">
              <a:lnSpc>
                <a:spcPct val="300000"/>
              </a:lnSpc>
              <a:buNone/>
              <a:defRPr sz="900" i="1"/>
            </a:lvl1pPr>
            <a:lvl2pPr marL="343003" indent="0" algn="ctr">
              <a:buNone/>
              <a:defRPr sz="900"/>
            </a:lvl2pPr>
            <a:lvl3pPr marL="686006" indent="0" algn="ctr">
              <a:buNone/>
              <a:defRPr sz="900"/>
            </a:lvl3pPr>
            <a:lvl4pPr marL="1029009" indent="0" algn="ctr">
              <a:buNone/>
              <a:defRPr sz="900"/>
            </a:lvl4pPr>
            <a:lvl5pPr marL="1372011" indent="0" algn="ctr">
              <a:buNone/>
              <a:defRPr sz="900"/>
            </a:lvl5pPr>
          </a:lstStyle>
          <a:p>
            <a:pPr lvl="0"/>
            <a:r>
              <a:rPr lang="en-GB" noProof="0" dirty="0"/>
              <a:t>Click to add image, graph or other media</a:t>
            </a:r>
          </a:p>
        </p:txBody>
      </p:sp>
      <p:sp>
        <p:nvSpPr>
          <p:cNvPr id="21" name="Content Placeholder 23">
            <a:extLst>
              <a:ext uri="{FF2B5EF4-FFF2-40B4-BE49-F238E27FC236}">
                <a16:creationId xmlns:a16="http://schemas.microsoft.com/office/drawing/2014/main" id="{390E5A46-5C96-F14C-B23C-323DD25FC50F}"/>
              </a:ext>
            </a:extLst>
          </p:cNvPr>
          <p:cNvSpPr>
            <a:spLocks noGrp="1"/>
          </p:cNvSpPr>
          <p:nvPr>
            <p:ph sz="quarter" idx="38" hasCustomPrompt="1"/>
          </p:nvPr>
        </p:nvSpPr>
        <p:spPr>
          <a:xfrm>
            <a:off x="3241674" y="1970669"/>
            <a:ext cx="2628000" cy="2628000"/>
          </a:xfrm>
          <a:prstGeom prst="rect">
            <a:avLst/>
          </a:prstGeom>
          <a:solidFill>
            <a:schemeClr val="bg1">
              <a:lumMod val="85000"/>
            </a:schemeClr>
          </a:solidFill>
        </p:spPr>
        <p:txBody>
          <a:bodyPr tIns="1476000"/>
          <a:lstStyle>
            <a:lvl1pPr marL="0" indent="0" algn="ctr">
              <a:lnSpc>
                <a:spcPct val="300000"/>
              </a:lnSpc>
              <a:buNone/>
              <a:defRPr sz="900" i="1"/>
            </a:lvl1pPr>
            <a:lvl2pPr marL="343003" indent="0" algn="ctr">
              <a:buNone/>
              <a:defRPr sz="900"/>
            </a:lvl2pPr>
            <a:lvl3pPr marL="686006" indent="0" algn="ctr">
              <a:buNone/>
              <a:defRPr sz="900"/>
            </a:lvl3pPr>
            <a:lvl4pPr marL="1029009" indent="0" algn="ctr">
              <a:buNone/>
              <a:defRPr sz="900"/>
            </a:lvl4pPr>
            <a:lvl5pPr marL="1372011" indent="0" algn="ctr">
              <a:buNone/>
              <a:defRPr sz="900"/>
            </a:lvl5pPr>
          </a:lstStyle>
          <a:p>
            <a:pPr lvl="0"/>
            <a:r>
              <a:rPr lang="en-GB" noProof="0" dirty="0"/>
              <a:t>Click to add image, graph or other media</a:t>
            </a:r>
          </a:p>
        </p:txBody>
      </p:sp>
      <p:sp>
        <p:nvSpPr>
          <p:cNvPr id="22" name="Content Placeholder 23">
            <a:extLst>
              <a:ext uri="{FF2B5EF4-FFF2-40B4-BE49-F238E27FC236}">
                <a16:creationId xmlns:a16="http://schemas.microsoft.com/office/drawing/2014/main" id="{C8D83589-9E38-E546-B361-55C64B61CBD4}"/>
              </a:ext>
            </a:extLst>
          </p:cNvPr>
          <p:cNvSpPr>
            <a:spLocks noGrp="1"/>
          </p:cNvSpPr>
          <p:nvPr>
            <p:ph sz="quarter" idx="39" hasCustomPrompt="1"/>
          </p:nvPr>
        </p:nvSpPr>
        <p:spPr>
          <a:xfrm>
            <a:off x="6121400" y="1970669"/>
            <a:ext cx="2628000" cy="2628000"/>
          </a:xfrm>
          <a:prstGeom prst="rect">
            <a:avLst/>
          </a:prstGeom>
          <a:solidFill>
            <a:schemeClr val="bg1">
              <a:lumMod val="85000"/>
            </a:schemeClr>
          </a:solidFill>
        </p:spPr>
        <p:txBody>
          <a:bodyPr tIns="1476000"/>
          <a:lstStyle>
            <a:lvl1pPr marL="0" indent="0" algn="ctr">
              <a:lnSpc>
                <a:spcPct val="300000"/>
              </a:lnSpc>
              <a:buNone/>
              <a:defRPr sz="900" i="1"/>
            </a:lvl1pPr>
            <a:lvl2pPr marL="343003" indent="0" algn="ctr">
              <a:buNone/>
              <a:defRPr sz="900"/>
            </a:lvl2pPr>
            <a:lvl3pPr marL="686006" indent="0" algn="ctr">
              <a:buNone/>
              <a:defRPr sz="900"/>
            </a:lvl3pPr>
            <a:lvl4pPr marL="1029009" indent="0" algn="ctr">
              <a:buNone/>
              <a:defRPr sz="900"/>
            </a:lvl4pPr>
            <a:lvl5pPr marL="1372011" indent="0" algn="ctr">
              <a:buNone/>
              <a:defRPr sz="900"/>
            </a:lvl5pPr>
          </a:lstStyle>
          <a:p>
            <a:pPr lvl="0"/>
            <a:r>
              <a:rPr lang="en-GB" noProof="0" dirty="0"/>
              <a:t>Click to add image, graph or other media</a:t>
            </a:r>
          </a:p>
        </p:txBody>
      </p:sp>
      <p:sp>
        <p:nvSpPr>
          <p:cNvPr id="27" name="Text Placeholder 3">
            <a:extLst>
              <a:ext uri="{FF2B5EF4-FFF2-40B4-BE49-F238E27FC236}">
                <a16:creationId xmlns:a16="http://schemas.microsoft.com/office/drawing/2014/main" id="{86592BE4-4DC2-3442-BB1E-ECB0E8B6EF05}"/>
              </a:ext>
            </a:extLst>
          </p:cNvPr>
          <p:cNvSpPr>
            <a:spLocks noGrp="1"/>
          </p:cNvSpPr>
          <p:nvPr>
            <p:ph type="body" sz="quarter" idx="35" hasCustomPrompt="1"/>
          </p:nvPr>
        </p:nvSpPr>
        <p:spPr>
          <a:xfrm>
            <a:off x="360362" y="1357893"/>
            <a:ext cx="2628901" cy="386770"/>
          </a:xfrm>
          <a:prstGeom prst="rect">
            <a:avLst/>
          </a:prstGeom>
        </p:spPr>
        <p:txBody>
          <a:bodyPr>
            <a:noAutofit/>
          </a:bodyPr>
          <a:lstStyle>
            <a:lvl1pPr>
              <a:lnSpc>
                <a:spcPct val="100000"/>
              </a:lnSpc>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 (max two rows)</a:t>
            </a:r>
          </a:p>
        </p:txBody>
      </p:sp>
      <p:sp>
        <p:nvSpPr>
          <p:cNvPr id="30" name="Text Placeholder 3">
            <a:extLst>
              <a:ext uri="{FF2B5EF4-FFF2-40B4-BE49-F238E27FC236}">
                <a16:creationId xmlns:a16="http://schemas.microsoft.com/office/drawing/2014/main" id="{901FC27F-F931-3A41-9C9D-B2E474B598F5}"/>
              </a:ext>
            </a:extLst>
          </p:cNvPr>
          <p:cNvSpPr>
            <a:spLocks noGrp="1"/>
          </p:cNvSpPr>
          <p:nvPr>
            <p:ph type="body" sz="quarter" idx="36" hasCustomPrompt="1"/>
          </p:nvPr>
        </p:nvSpPr>
        <p:spPr>
          <a:xfrm>
            <a:off x="3241676" y="1347788"/>
            <a:ext cx="2628658" cy="396875"/>
          </a:xfrm>
          <a:prstGeom prst="rect">
            <a:avLst/>
          </a:prstGeom>
        </p:spPr>
        <p:txBody>
          <a:bodyPr>
            <a:noAutofit/>
          </a:bodyPr>
          <a:lstStyle>
            <a:lvl1pPr>
              <a:lnSpc>
                <a:spcPct val="100000"/>
              </a:lnSpc>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 (max two rows)</a:t>
            </a:r>
          </a:p>
        </p:txBody>
      </p:sp>
      <p:sp>
        <p:nvSpPr>
          <p:cNvPr id="31" name="Text Placeholder 3">
            <a:extLst>
              <a:ext uri="{FF2B5EF4-FFF2-40B4-BE49-F238E27FC236}">
                <a16:creationId xmlns:a16="http://schemas.microsoft.com/office/drawing/2014/main" id="{336C3EBF-74D6-A047-A06B-CE280A2B6BA0}"/>
              </a:ext>
            </a:extLst>
          </p:cNvPr>
          <p:cNvSpPr>
            <a:spLocks noGrp="1"/>
          </p:cNvSpPr>
          <p:nvPr>
            <p:ph type="body" sz="quarter" idx="37" hasCustomPrompt="1"/>
          </p:nvPr>
        </p:nvSpPr>
        <p:spPr>
          <a:xfrm>
            <a:off x="6121399" y="1357894"/>
            <a:ext cx="2626383" cy="386770"/>
          </a:xfrm>
          <a:prstGeom prst="rect">
            <a:avLst/>
          </a:prstGeom>
        </p:spPr>
        <p:txBody>
          <a:bodyPr>
            <a:noAutofit/>
          </a:bodyPr>
          <a:lstStyle>
            <a:lvl1pPr>
              <a:lnSpc>
                <a:spcPct val="100000"/>
              </a:lnSpc>
              <a:defRPr sz="1200"/>
            </a:lvl1pPr>
            <a:lvl2pPr marL="0" indent="0">
              <a:buNone/>
              <a:defRPr sz="1200"/>
            </a:lvl2pPr>
            <a:lvl3pPr>
              <a:defRPr sz="1000"/>
            </a:lvl3pPr>
            <a:lvl4pPr>
              <a:defRPr sz="900"/>
            </a:lvl4pPr>
            <a:lvl5pPr>
              <a:defRPr sz="800"/>
            </a:lvl5pPr>
            <a:lvl6pPr>
              <a:defRPr/>
            </a:lvl6pPr>
            <a:lvl7pPr>
              <a:defRPr/>
            </a:lvl7pPr>
            <a:lvl8pPr>
              <a:defRPr/>
            </a:lvl8pPr>
            <a:lvl9pPr marL="417600" indent="0">
              <a:buNone/>
              <a:defRPr/>
            </a:lvl9pPr>
          </a:lstStyle>
          <a:p>
            <a:pPr lvl="0"/>
            <a:r>
              <a:rPr lang="en-GB" noProof="0" dirty="0"/>
              <a:t>Click to add text (max two rows)</a:t>
            </a:r>
          </a:p>
        </p:txBody>
      </p:sp>
      <p:pic>
        <p:nvPicPr>
          <p:cNvPr id="19" name="Bildobjekt 7">
            <a:extLst>
              <a:ext uri="{FF2B5EF4-FFF2-40B4-BE49-F238E27FC236}">
                <a16:creationId xmlns:a16="http://schemas.microsoft.com/office/drawing/2014/main" id="{7461F592-04C2-4A8D-9539-B5D01C7271E7}"/>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20" name="Title Placeholder 10">
            <a:extLst>
              <a:ext uri="{FF2B5EF4-FFF2-40B4-BE49-F238E27FC236}">
                <a16:creationId xmlns:a16="http://schemas.microsoft.com/office/drawing/2014/main" id="{21B1FA15-7476-4DDC-9504-60666496A991}"/>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3" name="Date Placeholder 2">
            <a:extLst>
              <a:ext uri="{FF2B5EF4-FFF2-40B4-BE49-F238E27FC236}">
                <a16:creationId xmlns:a16="http://schemas.microsoft.com/office/drawing/2014/main" id="{DE0D6CF5-8DA9-4465-A83D-57DC6F210953}"/>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CE2665F4-72AA-4E2D-B1D2-4B6F1B9EEEBC}" type="datetime1">
              <a:rPr lang="en-US" noProof="0" smtClean="0"/>
              <a:t>12/6/2019</a:t>
            </a:fld>
            <a:endParaRPr lang="en-GB" noProof="0" dirty="0"/>
          </a:p>
        </p:txBody>
      </p:sp>
      <p:sp>
        <p:nvSpPr>
          <p:cNvPr id="29" name="Footer Placeholder 8">
            <a:extLst>
              <a:ext uri="{FF2B5EF4-FFF2-40B4-BE49-F238E27FC236}">
                <a16:creationId xmlns:a16="http://schemas.microsoft.com/office/drawing/2014/main" id="{5A379993-7C8B-418B-9ECC-96D6E148A797}"/>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32" name="Slide Number Placeholder 9">
            <a:extLst>
              <a:ext uri="{FF2B5EF4-FFF2-40B4-BE49-F238E27FC236}">
                <a16:creationId xmlns:a16="http://schemas.microsoft.com/office/drawing/2014/main" id="{493B0D3B-EE59-47A3-8E71-D8D8F8EACB17}"/>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1401432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2">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477B619C-E078-1242-9B16-E25B558DA559}"/>
              </a:ext>
            </a:extLst>
          </p:cNvPr>
          <p:cNvSpPr>
            <a:spLocks noGrp="1"/>
          </p:cNvSpPr>
          <p:nvPr>
            <p:ph sz="quarter" idx="16" hasCustomPrompt="1"/>
          </p:nvPr>
        </p:nvSpPr>
        <p:spPr>
          <a:xfrm>
            <a:off x="361263" y="1347788"/>
            <a:ext cx="2628000" cy="1400053"/>
          </a:xfrm>
          <a:prstGeom prst="rect">
            <a:avLst/>
          </a:prstGeom>
          <a:solidFill>
            <a:schemeClr val="bg1">
              <a:lumMod val="85000"/>
            </a:schemeClr>
          </a:solidFill>
        </p:spPr>
        <p:txBody>
          <a:bodyPr tIns="936000"/>
          <a:lstStyle>
            <a:lvl1pPr marL="0" indent="0" algn="ctr">
              <a:lnSpc>
                <a:spcPct val="300000"/>
              </a:lnSpc>
              <a:buNone/>
              <a:defRPr sz="900" i="1"/>
            </a:lvl1pPr>
            <a:lvl2pPr marL="343003" indent="0" algn="ctr">
              <a:buNone/>
              <a:defRPr sz="900"/>
            </a:lvl2pPr>
            <a:lvl3pPr marL="686006" indent="0" algn="ctr">
              <a:buNone/>
              <a:defRPr sz="900"/>
            </a:lvl3pPr>
            <a:lvl4pPr marL="1029009" indent="0" algn="ctr">
              <a:buNone/>
              <a:defRPr sz="900"/>
            </a:lvl4pPr>
            <a:lvl5pPr marL="1372011" indent="0" algn="ctr">
              <a:buNone/>
              <a:defRPr sz="900"/>
            </a:lvl5pPr>
          </a:lstStyle>
          <a:p>
            <a:pPr lvl="0"/>
            <a:r>
              <a:rPr lang="en-GB" noProof="0" dirty="0"/>
              <a:t>Click to add image, graph or other media</a:t>
            </a:r>
          </a:p>
        </p:txBody>
      </p:sp>
      <p:sp>
        <p:nvSpPr>
          <p:cNvPr id="13" name="Text Placeholder 3">
            <a:extLst>
              <a:ext uri="{FF2B5EF4-FFF2-40B4-BE49-F238E27FC236}">
                <a16:creationId xmlns:a16="http://schemas.microsoft.com/office/drawing/2014/main" id="{49C1D7EB-A147-4C51-9ABB-70C9487C3204}"/>
              </a:ext>
            </a:extLst>
          </p:cNvPr>
          <p:cNvSpPr>
            <a:spLocks noGrp="1"/>
          </p:cNvSpPr>
          <p:nvPr>
            <p:ph type="body" sz="quarter" idx="24" hasCustomPrompt="1"/>
          </p:nvPr>
        </p:nvSpPr>
        <p:spPr>
          <a:xfrm>
            <a:off x="359150" y="2752726"/>
            <a:ext cx="2630114" cy="215900"/>
          </a:xfrm>
          <a:prstGeom prst="rect">
            <a:avLst/>
          </a:prstGeom>
        </p:spPr>
        <p:txBody>
          <a:bodyPr anchor="b" anchorCtr="0"/>
          <a:lstStyle>
            <a:lvl1pPr marL="0" indent="0" algn="r">
              <a:buNone/>
              <a:defRPr sz="600">
                <a:solidFill>
                  <a:schemeClr val="bg1">
                    <a:lumMod val="50000"/>
                  </a:schemeClr>
                </a:solidFill>
              </a:defRPr>
            </a:lvl1pPr>
          </a:lstStyle>
          <a:p>
            <a:pPr lvl="0"/>
            <a:r>
              <a:rPr lang="en-GB" dirty="0"/>
              <a:t>Source: Add </a:t>
            </a:r>
            <a:r>
              <a:rPr lang="en-GB" noProof="0" dirty="0"/>
              <a:t>name</a:t>
            </a:r>
          </a:p>
        </p:txBody>
      </p:sp>
      <p:sp>
        <p:nvSpPr>
          <p:cNvPr id="14" name="Text Placeholder 3">
            <a:extLst>
              <a:ext uri="{FF2B5EF4-FFF2-40B4-BE49-F238E27FC236}">
                <a16:creationId xmlns:a16="http://schemas.microsoft.com/office/drawing/2014/main" id="{50DB5927-543A-4809-BA0C-C412FC46B5E6}"/>
              </a:ext>
            </a:extLst>
          </p:cNvPr>
          <p:cNvSpPr>
            <a:spLocks noGrp="1"/>
          </p:cNvSpPr>
          <p:nvPr>
            <p:ph type="body" sz="quarter" idx="25" hasCustomPrompt="1"/>
          </p:nvPr>
        </p:nvSpPr>
        <p:spPr>
          <a:xfrm>
            <a:off x="3241674" y="2747841"/>
            <a:ext cx="2628000" cy="215900"/>
          </a:xfrm>
          <a:prstGeom prst="rect">
            <a:avLst/>
          </a:prstGeom>
        </p:spPr>
        <p:txBody>
          <a:bodyPr anchor="b" anchorCtr="0"/>
          <a:lstStyle>
            <a:lvl1pPr marL="0" indent="0" algn="r">
              <a:buNone/>
              <a:defRPr sz="600">
                <a:solidFill>
                  <a:schemeClr val="bg1">
                    <a:lumMod val="50000"/>
                  </a:schemeClr>
                </a:solidFill>
              </a:defRPr>
            </a:lvl1pPr>
          </a:lstStyle>
          <a:p>
            <a:pPr lvl="0"/>
            <a:r>
              <a:rPr lang="en-GB" noProof="0" dirty="0"/>
              <a:t>Source: Add name</a:t>
            </a:r>
          </a:p>
        </p:txBody>
      </p:sp>
      <p:sp>
        <p:nvSpPr>
          <p:cNvPr id="15" name="Text Placeholder 3">
            <a:extLst>
              <a:ext uri="{FF2B5EF4-FFF2-40B4-BE49-F238E27FC236}">
                <a16:creationId xmlns:a16="http://schemas.microsoft.com/office/drawing/2014/main" id="{01052C9E-5D8B-4F9B-8BD9-0689534AA397}"/>
              </a:ext>
            </a:extLst>
          </p:cNvPr>
          <p:cNvSpPr>
            <a:spLocks noGrp="1"/>
          </p:cNvSpPr>
          <p:nvPr>
            <p:ph type="body" sz="quarter" idx="26" hasCustomPrompt="1"/>
          </p:nvPr>
        </p:nvSpPr>
        <p:spPr>
          <a:xfrm>
            <a:off x="6121400" y="2752725"/>
            <a:ext cx="2630115" cy="215900"/>
          </a:xfrm>
          <a:prstGeom prst="rect">
            <a:avLst/>
          </a:prstGeom>
        </p:spPr>
        <p:txBody>
          <a:bodyPr anchor="b" anchorCtr="0"/>
          <a:lstStyle>
            <a:lvl1pPr marL="0" indent="0" algn="r">
              <a:buNone/>
              <a:defRPr sz="600">
                <a:solidFill>
                  <a:schemeClr val="bg1">
                    <a:lumMod val="50000"/>
                  </a:schemeClr>
                </a:solidFill>
              </a:defRPr>
            </a:lvl1pPr>
          </a:lstStyle>
          <a:p>
            <a:pPr lvl="0"/>
            <a:r>
              <a:rPr lang="en-GB" noProof="0" dirty="0"/>
              <a:t>Source: Add name</a:t>
            </a:r>
          </a:p>
        </p:txBody>
      </p:sp>
      <p:sp>
        <p:nvSpPr>
          <p:cNvPr id="18" name="Text Placeholder 11">
            <a:extLst>
              <a:ext uri="{FF2B5EF4-FFF2-40B4-BE49-F238E27FC236}">
                <a16:creationId xmlns:a16="http://schemas.microsoft.com/office/drawing/2014/main" id="{C73EF000-82BC-3F4F-843C-F37CD6347E00}"/>
              </a:ext>
            </a:extLst>
          </p:cNvPr>
          <p:cNvSpPr>
            <a:spLocks noGrp="1"/>
          </p:cNvSpPr>
          <p:nvPr>
            <p:ph type="body" sz="quarter" idx="29" hasCustomPrompt="1"/>
          </p:nvPr>
        </p:nvSpPr>
        <p:spPr>
          <a:xfrm>
            <a:off x="361263" y="3184525"/>
            <a:ext cx="2628000" cy="260236"/>
          </a:xfrm>
          <a:prstGeom prst="rect">
            <a:avLst/>
          </a:prstGeom>
        </p:spPr>
        <p:txBody>
          <a:bodyPr>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en-GB" noProof="0" dirty="0"/>
              <a:t>Click to add subheading</a:t>
            </a:r>
          </a:p>
        </p:txBody>
      </p:sp>
      <p:sp>
        <p:nvSpPr>
          <p:cNvPr id="32" name="Content Placeholder 23">
            <a:extLst>
              <a:ext uri="{FF2B5EF4-FFF2-40B4-BE49-F238E27FC236}">
                <a16:creationId xmlns:a16="http://schemas.microsoft.com/office/drawing/2014/main" id="{671D206D-ABCD-9C43-A0D7-7A72CDC98451}"/>
              </a:ext>
            </a:extLst>
          </p:cNvPr>
          <p:cNvSpPr>
            <a:spLocks noGrp="1"/>
          </p:cNvSpPr>
          <p:nvPr>
            <p:ph sz="quarter" idx="41" hasCustomPrompt="1"/>
          </p:nvPr>
        </p:nvSpPr>
        <p:spPr>
          <a:xfrm>
            <a:off x="3241675" y="1347788"/>
            <a:ext cx="2627313" cy="1400053"/>
          </a:xfrm>
          <a:prstGeom prst="rect">
            <a:avLst/>
          </a:prstGeom>
          <a:solidFill>
            <a:schemeClr val="bg1">
              <a:lumMod val="85000"/>
            </a:schemeClr>
          </a:solidFill>
        </p:spPr>
        <p:txBody>
          <a:bodyPr tIns="936000"/>
          <a:lstStyle>
            <a:lvl1pPr marL="0" indent="0" algn="ctr">
              <a:lnSpc>
                <a:spcPct val="300000"/>
              </a:lnSpc>
              <a:buNone/>
              <a:defRPr sz="900" i="1"/>
            </a:lvl1pPr>
            <a:lvl2pPr marL="343003" indent="0" algn="ctr">
              <a:buNone/>
              <a:defRPr sz="900"/>
            </a:lvl2pPr>
            <a:lvl3pPr marL="686006" indent="0" algn="ctr">
              <a:buNone/>
              <a:defRPr sz="900"/>
            </a:lvl3pPr>
            <a:lvl4pPr marL="1029009" indent="0" algn="ctr">
              <a:buNone/>
              <a:defRPr sz="900"/>
            </a:lvl4pPr>
            <a:lvl5pPr marL="1372011" indent="0" algn="ctr">
              <a:buNone/>
              <a:defRPr sz="900"/>
            </a:lvl5pPr>
          </a:lstStyle>
          <a:p>
            <a:pPr lvl="0"/>
            <a:r>
              <a:rPr lang="en-GB" noProof="0" dirty="0"/>
              <a:t>Click to add image, graph or other media</a:t>
            </a:r>
          </a:p>
        </p:txBody>
      </p:sp>
      <p:sp>
        <p:nvSpPr>
          <p:cNvPr id="33" name="Content Placeholder 23">
            <a:extLst>
              <a:ext uri="{FF2B5EF4-FFF2-40B4-BE49-F238E27FC236}">
                <a16:creationId xmlns:a16="http://schemas.microsoft.com/office/drawing/2014/main" id="{157CDFCB-103B-9F43-9485-DD9C523E1B2C}"/>
              </a:ext>
            </a:extLst>
          </p:cNvPr>
          <p:cNvSpPr>
            <a:spLocks noGrp="1"/>
          </p:cNvSpPr>
          <p:nvPr>
            <p:ph sz="quarter" idx="42" hasCustomPrompt="1"/>
          </p:nvPr>
        </p:nvSpPr>
        <p:spPr>
          <a:xfrm>
            <a:off x="6119025" y="1347788"/>
            <a:ext cx="2628000" cy="1400053"/>
          </a:xfrm>
          <a:prstGeom prst="rect">
            <a:avLst/>
          </a:prstGeom>
          <a:solidFill>
            <a:schemeClr val="bg1">
              <a:lumMod val="85000"/>
            </a:schemeClr>
          </a:solidFill>
        </p:spPr>
        <p:txBody>
          <a:bodyPr tIns="936000"/>
          <a:lstStyle>
            <a:lvl1pPr marL="0" indent="0" algn="ctr">
              <a:lnSpc>
                <a:spcPct val="300000"/>
              </a:lnSpc>
              <a:buNone/>
              <a:defRPr sz="900" i="1"/>
            </a:lvl1pPr>
            <a:lvl2pPr marL="343003" indent="0" algn="ctr">
              <a:buNone/>
              <a:defRPr sz="900"/>
            </a:lvl2pPr>
            <a:lvl3pPr marL="686006" indent="0" algn="ctr">
              <a:buNone/>
              <a:defRPr sz="900"/>
            </a:lvl3pPr>
            <a:lvl4pPr marL="1029009" indent="0" algn="ctr">
              <a:buNone/>
              <a:defRPr sz="900"/>
            </a:lvl4pPr>
            <a:lvl5pPr marL="1372011" indent="0" algn="ctr">
              <a:buNone/>
              <a:defRPr sz="900"/>
            </a:lvl5pPr>
          </a:lstStyle>
          <a:p>
            <a:pPr lvl="0"/>
            <a:r>
              <a:rPr lang="en-GB" noProof="0" dirty="0"/>
              <a:t>Click to add image, graph or other media</a:t>
            </a:r>
          </a:p>
        </p:txBody>
      </p:sp>
      <p:sp>
        <p:nvSpPr>
          <p:cNvPr id="26" name="Text Placeholder 3">
            <a:extLst>
              <a:ext uri="{FF2B5EF4-FFF2-40B4-BE49-F238E27FC236}">
                <a16:creationId xmlns:a16="http://schemas.microsoft.com/office/drawing/2014/main" id="{CF7E22BD-4C58-1A4E-8BCE-04600A81298A}"/>
              </a:ext>
            </a:extLst>
          </p:cNvPr>
          <p:cNvSpPr>
            <a:spLocks noGrp="1"/>
          </p:cNvSpPr>
          <p:nvPr>
            <p:ph type="body" sz="quarter" idx="44" hasCustomPrompt="1"/>
          </p:nvPr>
        </p:nvSpPr>
        <p:spPr>
          <a:xfrm>
            <a:off x="361263" y="3581399"/>
            <a:ext cx="2628000" cy="1223963"/>
          </a:xfrm>
          <a:prstGeom prst="rect">
            <a:avLst/>
          </a:prstGeom>
        </p:spPr>
        <p:txBody>
          <a:bodyPr>
            <a:noAutofit/>
          </a:bodyPr>
          <a:lstStyle>
            <a:lvl1pPr>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29" name="Text Placeholder 3">
            <a:extLst>
              <a:ext uri="{FF2B5EF4-FFF2-40B4-BE49-F238E27FC236}">
                <a16:creationId xmlns:a16="http://schemas.microsoft.com/office/drawing/2014/main" id="{15D2EC6C-5339-C142-AE24-B8FAF44F9D24}"/>
              </a:ext>
            </a:extLst>
          </p:cNvPr>
          <p:cNvSpPr>
            <a:spLocks noGrp="1"/>
          </p:cNvSpPr>
          <p:nvPr>
            <p:ph type="body" sz="quarter" idx="46" hasCustomPrompt="1"/>
          </p:nvPr>
        </p:nvSpPr>
        <p:spPr>
          <a:xfrm>
            <a:off x="3241676" y="3581399"/>
            <a:ext cx="2628000" cy="1223961"/>
          </a:xfrm>
          <a:prstGeom prst="rect">
            <a:avLst/>
          </a:prstGeom>
        </p:spPr>
        <p:txBody>
          <a:bodyPr>
            <a:noAutofit/>
          </a:bodyPr>
          <a:lstStyle>
            <a:lvl1pPr>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38" name="Text Placeholder 3">
            <a:extLst>
              <a:ext uri="{FF2B5EF4-FFF2-40B4-BE49-F238E27FC236}">
                <a16:creationId xmlns:a16="http://schemas.microsoft.com/office/drawing/2014/main" id="{C74301D4-2C08-3842-873E-C53A4E35E1FC}"/>
              </a:ext>
            </a:extLst>
          </p:cNvPr>
          <p:cNvSpPr>
            <a:spLocks noGrp="1"/>
          </p:cNvSpPr>
          <p:nvPr>
            <p:ph type="body" sz="quarter" idx="49" hasCustomPrompt="1"/>
          </p:nvPr>
        </p:nvSpPr>
        <p:spPr>
          <a:xfrm>
            <a:off x="6119025" y="3581398"/>
            <a:ext cx="2628000" cy="1223965"/>
          </a:xfrm>
          <a:prstGeom prst="rect">
            <a:avLst/>
          </a:prstGeom>
        </p:spPr>
        <p:txBody>
          <a:bodyPr>
            <a:noAutofit/>
          </a:bodyPr>
          <a:lstStyle>
            <a:lvl1pPr>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39" name="Text Placeholder 11">
            <a:extLst>
              <a:ext uri="{FF2B5EF4-FFF2-40B4-BE49-F238E27FC236}">
                <a16:creationId xmlns:a16="http://schemas.microsoft.com/office/drawing/2014/main" id="{8704E15C-F5B7-A54E-9E67-F332B8384777}"/>
              </a:ext>
            </a:extLst>
          </p:cNvPr>
          <p:cNvSpPr>
            <a:spLocks noGrp="1"/>
          </p:cNvSpPr>
          <p:nvPr>
            <p:ph type="body" sz="quarter" idx="50" hasCustomPrompt="1"/>
          </p:nvPr>
        </p:nvSpPr>
        <p:spPr>
          <a:xfrm>
            <a:off x="3252873" y="3184525"/>
            <a:ext cx="2627313" cy="260236"/>
          </a:xfrm>
          <a:prstGeom prst="rect">
            <a:avLst/>
          </a:prstGeom>
        </p:spPr>
        <p:txBody>
          <a:bodyPr>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en-GB" noProof="0" dirty="0"/>
              <a:t>Click to add subheading</a:t>
            </a:r>
          </a:p>
        </p:txBody>
      </p:sp>
      <p:sp>
        <p:nvSpPr>
          <p:cNvPr id="40" name="Text Placeholder 11">
            <a:extLst>
              <a:ext uri="{FF2B5EF4-FFF2-40B4-BE49-F238E27FC236}">
                <a16:creationId xmlns:a16="http://schemas.microsoft.com/office/drawing/2014/main" id="{35E4AD9A-2483-4941-8109-5902D5B8BCA5}"/>
              </a:ext>
            </a:extLst>
          </p:cNvPr>
          <p:cNvSpPr>
            <a:spLocks noGrp="1"/>
          </p:cNvSpPr>
          <p:nvPr>
            <p:ph type="body" sz="quarter" idx="51" hasCustomPrompt="1"/>
          </p:nvPr>
        </p:nvSpPr>
        <p:spPr>
          <a:xfrm>
            <a:off x="6119099" y="3184525"/>
            <a:ext cx="2628000" cy="260236"/>
          </a:xfrm>
          <a:prstGeom prst="rect">
            <a:avLst/>
          </a:prstGeom>
        </p:spPr>
        <p:txBody>
          <a:bodyPr>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en-GB" noProof="0" dirty="0"/>
              <a:t>Click to add subheading</a:t>
            </a:r>
          </a:p>
        </p:txBody>
      </p:sp>
      <p:pic>
        <p:nvPicPr>
          <p:cNvPr id="21" name="Bildobjekt 7">
            <a:extLst>
              <a:ext uri="{FF2B5EF4-FFF2-40B4-BE49-F238E27FC236}">
                <a16:creationId xmlns:a16="http://schemas.microsoft.com/office/drawing/2014/main" id="{17716B58-F4DB-4CE9-A13B-E6ABD9218BFC}"/>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23" name="Title Placeholder 10">
            <a:extLst>
              <a:ext uri="{FF2B5EF4-FFF2-40B4-BE49-F238E27FC236}">
                <a16:creationId xmlns:a16="http://schemas.microsoft.com/office/drawing/2014/main" id="{7521BB99-BB6E-4918-A7E7-F1E0FF3F6C98}"/>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7" name="Date Placeholder 2">
            <a:extLst>
              <a:ext uri="{FF2B5EF4-FFF2-40B4-BE49-F238E27FC236}">
                <a16:creationId xmlns:a16="http://schemas.microsoft.com/office/drawing/2014/main" id="{46E67FC0-4703-44E7-8E23-51C04358C880}"/>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FC22FF28-D505-41A8-89CE-6DA42BE4D34B}" type="datetime1">
              <a:rPr lang="en-US" noProof="0" smtClean="0"/>
              <a:t>12/6/2019</a:t>
            </a:fld>
            <a:endParaRPr lang="en-GB" noProof="0" dirty="0"/>
          </a:p>
        </p:txBody>
      </p:sp>
      <p:sp>
        <p:nvSpPr>
          <p:cNvPr id="28" name="Footer Placeholder 8">
            <a:extLst>
              <a:ext uri="{FF2B5EF4-FFF2-40B4-BE49-F238E27FC236}">
                <a16:creationId xmlns:a16="http://schemas.microsoft.com/office/drawing/2014/main" id="{DEFCD0FB-601B-4B61-BAF2-BEF460C41299}"/>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30" name="Slide Number Placeholder 9">
            <a:extLst>
              <a:ext uri="{FF2B5EF4-FFF2-40B4-BE49-F238E27FC236}">
                <a16:creationId xmlns:a16="http://schemas.microsoft.com/office/drawing/2014/main" id="{0D220421-12B6-4B5C-A34C-55CB2E8A6CB0}"/>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26786694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EAA349A2-A320-4D43-8F68-3A1B95C54D50}"/>
              </a:ext>
            </a:extLst>
          </p:cNvPr>
          <p:cNvSpPr>
            <a:spLocks noGrp="1"/>
          </p:cNvSpPr>
          <p:nvPr>
            <p:ph type="pic" sz="quarter" idx="13" hasCustomPrompt="1"/>
          </p:nvPr>
        </p:nvSpPr>
        <p:spPr>
          <a:xfrm>
            <a:off x="360362" y="1347788"/>
            <a:ext cx="1908663" cy="1908000"/>
          </a:xfrm>
          <a:prstGeom prst="ellipse">
            <a:avLst/>
          </a:prstGeom>
          <a:solidFill>
            <a:schemeClr val="bg1">
              <a:lumMod val="85000"/>
            </a:schemeClr>
          </a:solidFill>
          <a:ln>
            <a:noFill/>
          </a:ln>
        </p:spPr>
        <p:txBody>
          <a:bodyPr tIns="936000"/>
          <a:lstStyle>
            <a:lvl1pPr marL="0" indent="0" algn="ctr">
              <a:buNone/>
              <a:defRPr sz="900" i="1"/>
            </a:lvl1pPr>
          </a:lstStyle>
          <a:p>
            <a:r>
              <a:rPr lang="en-GB" noProof="0" dirty="0"/>
              <a:t>Click to add image</a:t>
            </a:r>
          </a:p>
        </p:txBody>
      </p:sp>
      <p:sp>
        <p:nvSpPr>
          <p:cNvPr id="7" name="Picture Placeholder 7">
            <a:extLst>
              <a:ext uri="{FF2B5EF4-FFF2-40B4-BE49-F238E27FC236}">
                <a16:creationId xmlns:a16="http://schemas.microsoft.com/office/drawing/2014/main" id="{ED8137BB-1ECE-1647-9D2B-D6351DFB226D}"/>
              </a:ext>
            </a:extLst>
          </p:cNvPr>
          <p:cNvSpPr>
            <a:spLocks noGrp="1"/>
          </p:cNvSpPr>
          <p:nvPr>
            <p:ph type="pic" sz="quarter" idx="17" hasCustomPrompt="1"/>
          </p:nvPr>
        </p:nvSpPr>
        <p:spPr>
          <a:xfrm>
            <a:off x="2520950" y="1347788"/>
            <a:ext cx="1908663" cy="1908000"/>
          </a:xfrm>
          <a:prstGeom prst="ellipse">
            <a:avLst/>
          </a:prstGeom>
          <a:solidFill>
            <a:schemeClr val="bg1">
              <a:lumMod val="85000"/>
            </a:schemeClr>
          </a:solidFill>
        </p:spPr>
        <p:txBody>
          <a:bodyPr tIns="936000"/>
          <a:lstStyle>
            <a:lvl1pPr marL="0" marR="0" indent="0" algn="ctr" defTabSz="686006" rtl="0" eaLnBrk="1" fontAlgn="auto" latinLnBrk="0" hangingPunct="1">
              <a:lnSpc>
                <a:spcPct val="90000"/>
              </a:lnSpc>
              <a:spcBef>
                <a:spcPts val="750"/>
              </a:spcBef>
              <a:spcAft>
                <a:spcPts val="0"/>
              </a:spcAft>
              <a:buClrTx/>
              <a:buSzTx/>
              <a:buFont typeface="Arial" panose="020B0604020202020204" pitchFamily="34" charset="0"/>
              <a:buNone/>
              <a:tabLst/>
              <a:defRPr sz="900" i="1"/>
            </a:lvl1pPr>
          </a:lstStyle>
          <a:p>
            <a:r>
              <a:rPr lang="en-GB" noProof="0" dirty="0"/>
              <a:t>Click to add image</a:t>
            </a:r>
          </a:p>
        </p:txBody>
      </p:sp>
      <p:sp>
        <p:nvSpPr>
          <p:cNvPr id="8" name="Picture Placeholder 7">
            <a:extLst>
              <a:ext uri="{FF2B5EF4-FFF2-40B4-BE49-F238E27FC236}">
                <a16:creationId xmlns:a16="http://schemas.microsoft.com/office/drawing/2014/main" id="{3381E67F-00E8-8F4A-BC95-9DAFE2918067}"/>
              </a:ext>
            </a:extLst>
          </p:cNvPr>
          <p:cNvSpPr>
            <a:spLocks noGrp="1"/>
          </p:cNvSpPr>
          <p:nvPr>
            <p:ph type="pic" sz="quarter" idx="18" hasCustomPrompt="1"/>
          </p:nvPr>
        </p:nvSpPr>
        <p:spPr>
          <a:xfrm>
            <a:off x="4681538" y="1347788"/>
            <a:ext cx="1908663" cy="1908000"/>
          </a:xfrm>
          <a:prstGeom prst="ellipse">
            <a:avLst/>
          </a:prstGeom>
          <a:solidFill>
            <a:schemeClr val="bg1">
              <a:lumMod val="85000"/>
            </a:schemeClr>
          </a:solidFill>
        </p:spPr>
        <p:txBody>
          <a:bodyPr tIns="936000"/>
          <a:lstStyle>
            <a:lvl1pPr marL="0" marR="0" indent="0" algn="ctr" defTabSz="686006" rtl="0" eaLnBrk="1" fontAlgn="auto" latinLnBrk="0" hangingPunct="1">
              <a:lnSpc>
                <a:spcPct val="90000"/>
              </a:lnSpc>
              <a:spcBef>
                <a:spcPts val="750"/>
              </a:spcBef>
              <a:spcAft>
                <a:spcPts val="0"/>
              </a:spcAft>
              <a:buClrTx/>
              <a:buSzTx/>
              <a:buFont typeface="Arial" panose="020B0604020202020204" pitchFamily="34" charset="0"/>
              <a:buNone/>
              <a:tabLst/>
              <a:defRPr sz="900" i="1"/>
            </a:lvl1pPr>
          </a:lstStyle>
          <a:p>
            <a:r>
              <a:rPr lang="en-GB" noProof="0" dirty="0"/>
              <a:t>Click to add image</a:t>
            </a:r>
          </a:p>
        </p:txBody>
      </p:sp>
      <p:sp>
        <p:nvSpPr>
          <p:cNvPr id="9" name="Picture Placeholder 7">
            <a:extLst>
              <a:ext uri="{FF2B5EF4-FFF2-40B4-BE49-F238E27FC236}">
                <a16:creationId xmlns:a16="http://schemas.microsoft.com/office/drawing/2014/main" id="{D17BAECE-64BB-814F-BBE3-F56E4055A42B}"/>
              </a:ext>
            </a:extLst>
          </p:cNvPr>
          <p:cNvSpPr>
            <a:spLocks noGrp="1"/>
          </p:cNvSpPr>
          <p:nvPr>
            <p:ph type="pic" sz="quarter" idx="19" hasCustomPrompt="1"/>
          </p:nvPr>
        </p:nvSpPr>
        <p:spPr>
          <a:xfrm>
            <a:off x="6842125" y="1347788"/>
            <a:ext cx="1908663" cy="1908000"/>
          </a:xfrm>
          <a:prstGeom prst="ellipse">
            <a:avLst/>
          </a:prstGeom>
          <a:solidFill>
            <a:schemeClr val="bg1">
              <a:lumMod val="85000"/>
            </a:schemeClr>
          </a:solidFill>
        </p:spPr>
        <p:txBody>
          <a:bodyPr tIns="936000"/>
          <a:lstStyle>
            <a:lvl1pPr marL="0" marR="0" indent="0" algn="ctr" defTabSz="686006" rtl="0" eaLnBrk="1" fontAlgn="auto" latinLnBrk="0" hangingPunct="1">
              <a:lnSpc>
                <a:spcPct val="90000"/>
              </a:lnSpc>
              <a:spcBef>
                <a:spcPts val="750"/>
              </a:spcBef>
              <a:spcAft>
                <a:spcPts val="0"/>
              </a:spcAft>
              <a:buClrTx/>
              <a:buSzTx/>
              <a:buFont typeface="Arial" panose="020B0604020202020204" pitchFamily="34" charset="0"/>
              <a:buNone/>
              <a:tabLst/>
              <a:defRPr sz="900" i="1"/>
            </a:lvl1pPr>
          </a:lstStyle>
          <a:p>
            <a:r>
              <a:rPr lang="en-GB" noProof="0" dirty="0"/>
              <a:t>Click to add image</a:t>
            </a:r>
          </a:p>
        </p:txBody>
      </p:sp>
      <p:cxnSp>
        <p:nvCxnSpPr>
          <p:cNvPr id="10" name="Rak 5">
            <a:extLst>
              <a:ext uri="{FF2B5EF4-FFF2-40B4-BE49-F238E27FC236}">
                <a16:creationId xmlns:a16="http://schemas.microsoft.com/office/drawing/2014/main" id="{DDEC33F9-F349-A643-97DF-1CFD1A601DF1}"/>
              </a:ext>
            </a:extLst>
          </p:cNvPr>
          <p:cNvCxnSpPr>
            <a:cxnSpLocks/>
          </p:cNvCxnSpPr>
          <p:nvPr userDrawn="1"/>
        </p:nvCxnSpPr>
        <p:spPr>
          <a:xfrm>
            <a:off x="2394545" y="3364630"/>
            <a:ext cx="0" cy="14407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ak 5">
            <a:extLst>
              <a:ext uri="{FF2B5EF4-FFF2-40B4-BE49-F238E27FC236}">
                <a16:creationId xmlns:a16="http://schemas.microsoft.com/office/drawing/2014/main" id="{9C054490-DE66-074A-8137-03050D90CA0B}"/>
              </a:ext>
            </a:extLst>
          </p:cNvPr>
          <p:cNvCxnSpPr>
            <a:cxnSpLocks/>
          </p:cNvCxnSpPr>
          <p:nvPr userDrawn="1"/>
        </p:nvCxnSpPr>
        <p:spPr>
          <a:xfrm>
            <a:off x="4554911" y="3364630"/>
            <a:ext cx="0" cy="14407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Rak 5">
            <a:extLst>
              <a:ext uri="{FF2B5EF4-FFF2-40B4-BE49-F238E27FC236}">
                <a16:creationId xmlns:a16="http://schemas.microsoft.com/office/drawing/2014/main" id="{D22C16C6-0362-604F-A516-67C24034198E}"/>
              </a:ext>
            </a:extLst>
          </p:cNvPr>
          <p:cNvCxnSpPr>
            <a:cxnSpLocks/>
          </p:cNvCxnSpPr>
          <p:nvPr userDrawn="1"/>
        </p:nvCxnSpPr>
        <p:spPr>
          <a:xfrm>
            <a:off x="6715941" y="3364630"/>
            <a:ext cx="0" cy="14407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B0F8563D-36B0-FE4D-A073-B69E8571DCE0}"/>
              </a:ext>
            </a:extLst>
          </p:cNvPr>
          <p:cNvSpPr>
            <a:spLocks noGrp="1"/>
          </p:cNvSpPr>
          <p:nvPr>
            <p:ph type="body" sz="quarter" idx="51" hasCustomPrompt="1"/>
          </p:nvPr>
        </p:nvSpPr>
        <p:spPr>
          <a:xfrm>
            <a:off x="360363" y="3797300"/>
            <a:ext cx="1909762" cy="1008063"/>
          </a:xfrm>
          <a:prstGeom prst="rect">
            <a:avLst/>
          </a:prstGeom>
        </p:spPr>
        <p:txBody>
          <a:bodyPr/>
          <a:lstStyle>
            <a:lvl1pPr>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39" name="Text Placeholder 3">
            <a:extLst>
              <a:ext uri="{FF2B5EF4-FFF2-40B4-BE49-F238E27FC236}">
                <a16:creationId xmlns:a16="http://schemas.microsoft.com/office/drawing/2014/main" id="{080AE4D0-E234-FC44-9A75-27629967541A}"/>
              </a:ext>
            </a:extLst>
          </p:cNvPr>
          <p:cNvSpPr>
            <a:spLocks noGrp="1"/>
          </p:cNvSpPr>
          <p:nvPr>
            <p:ph type="body" sz="quarter" idx="53" hasCustomPrompt="1"/>
          </p:nvPr>
        </p:nvSpPr>
        <p:spPr>
          <a:xfrm>
            <a:off x="2520950" y="3797300"/>
            <a:ext cx="1907598" cy="1008064"/>
          </a:xfrm>
          <a:prstGeom prst="rect">
            <a:avLst/>
          </a:prstGeom>
        </p:spPr>
        <p:txBody>
          <a:bodyPr/>
          <a:lstStyle>
            <a:lvl1pPr>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3" name="Text Placeholder 3">
            <a:extLst>
              <a:ext uri="{FF2B5EF4-FFF2-40B4-BE49-F238E27FC236}">
                <a16:creationId xmlns:a16="http://schemas.microsoft.com/office/drawing/2014/main" id="{264BDAD6-0EF2-E14A-AF95-FF8C25DD22DF}"/>
              </a:ext>
            </a:extLst>
          </p:cNvPr>
          <p:cNvSpPr>
            <a:spLocks noGrp="1"/>
          </p:cNvSpPr>
          <p:nvPr>
            <p:ph type="body" sz="quarter" idx="55" hasCustomPrompt="1"/>
          </p:nvPr>
        </p:nvSpPr>
        <p:spPr>
          <a:xfrm>
            <a:off x="4682201" y="3797300"/>
            <a:ext cx="1908000" cy="1008063"/>
          </a:xfrm>
          <a:prstGeom prst="rect">
            <a:avLst/>
          </a:prstGeom>
        </p:spPr>
        <p:txBody>
          <a:bodyPr/>
          <a:lstStyle>
            <a:lvl1pPr>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5" name="Text Placeholder 3">
            <a:extLst>
              <a:ext uri="{FF2B5EF4-FFF2-40B4-BE49-F238E27FC236}">
                <a16:creationId xmlns:a16="http://schemas.microsoft.com/office/drawing/2014/main" id="{316739A7-61A8-8140-BB50-18533D5EEC71}"/>
              </a:ext>
            </a:extLst>
          </p:cNvPr>
          <p:cNvSpPr>
            <a:spLocks noGrp="1"/>
          </p:cNvSpPr>
          <p:nvPr>
            <p:ph type="body" sz="quarter" idx="57" hasCustomPrompt="1"/>
          </p:nvPr>
        </p:nvSpPr>
        <p:spPr>
          <a:xfrm>
            <a:off x="6842125" y="3797300"/>
            <a:ext cx="1908663" cy="1008063"/>
          </a:xfrm>
          <a:prstGeom prst="rect">
            <a:avLst/>
          </a:prstGeom>
        </p:spPr>
        <p:txBody>
          <a:bodyPr/>
          <a:lstStyle>
            <a:lvl1pPr>
              <a:defRPr sz="1200"/>
            </a:lvl1pPr>
            <a:lvl2pPr>
              <a:defRPr sz="1200"/>
            </a:lvl2pPr>
            <a:lvl3pPr>
              <a:defRPr sz="1000"/>
            </a:lvl3pPr>
            <a:lvl4pPr marL="247650" indent="0">
              <a:buNone/>
              <a:defRPr sz="900"/>
            </a:lvl4pPr>
            <a:lvl5pPr>
              <a:defRPr sz="800"/>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9" name="Text Placeholder 11">
            <a:extLst>
              <a:ext uri="{FF2B5EF4-FFF2-40B4-BE49-F238E27FC236}">
                <a16:creationId xmlns:a16="http://schemas.microsoft.com/office/drawing/2014/main" id="{B32CAADE-3AD6-5546-B659-5C1D1C337A4C}"/>
              </a:ext>
            </a:extLst>
          </p:cNvPr>
          <p:cNvSpPr>
            <a:spLocks noGrp="1"/>
          </p:cNvSpPr>
          <p:nvPr>
            <p:ph type="body" sz="quarter" idx="29" hasCustomPrompt="1"/>
          </p:nvPr>
        </p:nvSpPr>
        <p:spPr>
          <a:xfrm>
            <a:off x="360361" y="3364630"/>
            <a:ext cx="1908000" cy="216769"/>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en-GB" noProof="0" dirty="0"/>
              <a:t>Click to add subheading</a:t>
            </a:r>
          </a:p>
        </p:txBody>
      </p:sp>
      <p:sp>
        <p:nvSpPr>
          <p:cNvPr id="50" name="Text Placeholder 11">
            <a:extLst>
              <a:ext uri="{FF2B5EF4-FFF2-40B4-BE49-F238E27FC236}">
                <a16:creationId xmlns:a16="http://schemas.microsoft.com/office/drawing/2014/main" id="{CF296816-DE4E-CF43-92FF-AAF587D0BE69}"/>
              </a:ext>
            </a:extLst>
          </p:cNvPr>
          <p:cNvSpPr>
            <a:spLocks noGrp="1"/>
          </p:cNvSpPr>
          <p:nvPr>
            <p:ph type="body" sz="quarter" idx="58" hasCustomPrompt="1"/>
          </p:nvPr>
        </p:nvSpPr>
        <p:spPr>
          <a:xfrm>
            <a:off x="2520728" y="3364630"/>
            <a:ext cx="1908000" cy="216767"/>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en-GB" noProof="0" dirty="0"/>
              <a:t>Click to add subheading</a:t>
            </a:r>
          </a:p>
        </p:txBody>
      </p:sp>
      <p:sp>
        <p:nvSpPr>
          <p:cNvPr id="51" name="Text Placeholder 11">
            <a:extLst>
              <a:ext uri="{FF2B5EF4-FFF2-40B4-BE49-F238E27FC236}">
                <a16:creationId xmlns:a16="http://schemas.microsoft.com/office/drawing/2014/main" id="{A034BAA0-F5CF-FA4A-A339-D4EBCA9AC047}"/>
              </a:ext>
            </a:extLst>
          </p:cNvPr>
          <p:cNvSpPr>
            <a:spLocks noGrp="1"/>
          </p:cNvSpPr>
          <p:nvPr>
            <p:ph type="body" sz="quarter" idx="59" hasCustomPrompt="1"/>
          </p:nvPr>
        </p:nvSpPr>
        <p:spPr>
          <a:xfrm>
            <a:off x="4681094" y="3364630"/>
            <a:ext cx="1908663" cy="216769"/>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en-GB" noProof="0" dirty="0"/>
              <a:t>Click to add subheading</a:t>
            </a:r>
          </a:p>
        </p:txBody>
      </p:sp>
      <p:sp>
        <p:nvSpPr>
          <p:cNvPr id="52" name="Text Placeholder 11">
            <a:extLst>
              <a:ext uri="{FF2B5EF4-FFF2-40B4-BE49-F238E27FC236}">
                <a16:creationId xmlns:a16="http://schemas.microsoft.com/office/drawing/2014/main" id="{1EC23075-E7FF-1B4D-AA78-08BFE8A651A1}"/>
              </a:ext>
            </a:extLst>
          </p:cNvPr>
          <p:cNvSpPr>
            <a:spLocks noGrp="1"/>
          </p:cNvSpPr>
          <p:nvPr>
            <p:ph type="body" sz="quarter" idx="60" hasCustomPrompt="1"/>
          </p:nvPr>
        </p:nvSpPr>
        <p:spPr>
          <a:xfrm>
            <a:off x="6842125" y="3364630"/>
            <a:ext cx="1908663" cy="216769"/>
          </a:xfrm>
          <a:prstGeom prst="rect">
            <a:avLst/>
          </a:prstGeom>
        </p:spPr>
        <p:txBody>
          <a:bodyPr anchor="b" anchorCtr="0">
            <a:noAutofit/>
          </a:bodyPr>
          <a:lstStyle>
            <a:lvl1pPr marL="0" indent="0">
              <a:lnSpc>
                <a:spcPct val="100000"/>
              </a:lnSpc>
              <a:spcAft>
                <a:spcPts val="0"/>
              </a:spcAft>
              <a:buFontTx/>
              <a:buNone/>
              <a:tabLst/>
              <a:defRPr sz="1200" b="0"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en-GB" noProof="0" dirty="0"/>
              <a:t>Click to add subheading</a:t>
            </a:r>
          </a:p>
        </p:txBody>
      </p:sp>
      <p:pic>
        <p:nvPicPr>
          <p:cNvPr id="23" name="Bildobjekt 7">
            <a:extLst>
              <a:ext uri="{FF2B5EF4-FFF2-40B4-BE49-F238E27FC236}">
                <a16:creationId xmlns:a16="http://schemas.microsoft.com/office/drawing/2014/main" id="{AE40AAA5-05DC-44A6-BA26-DEB87D025593}"/>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27" name="Title Placeholder 10">
            <a:extLst>
              <a:ext uri="{FF2B5EF4-FFF2-40B4-BE49-F238E27FC236}">
                <a16:creationId xmlns:a16="http://schemas.microsoft.com/office/drawing/2014/main" id="{D7C4EFBC-D363-4FA9-BD16-2A7A69813A47}"/>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9" name="Date Placeholder 2">
            <a:extLst>
              <a:ext uri="{FF2B5EF4-FFF2-40B4-BE49-F238E27FC236}">
                <a16:creationId xmlns:a16="http://schemas.microsoft.com/office/drawing/2014/main" id="{496833C5-42A0-4B15-A2D2-E5EDD2F15D57}"/>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A8A3DBCE-ED12-4E23-9637-A27171CD4E84}" type="datetime1">
              <a:rPr lang="en-US" noProof="0" smtClean="0"/>
              <a:t>12/6/2019</a:t>
            </a:fld>
            <a:endParaRPr lang="en-GB" noProof="0" dirty="0"/>
          </a:p>
        </p:txBody>
      </p:sp>
      <p:sp>
        <p:nvSpPr>
          <p:cNvPr id="31" name="Footer Placeholder 8">
            <a:extLst>
              <a:ext uri="{FF2B5EF4-FFF2-40B4-BE49-F238E27FC236}">
                <a16:creationId xmlns:a16="http://schemas.microsoft.com/office/drawing/2014/main" id="{281BCE76-FC03-4475-A383-0C33823439C6}"/>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33" name="Slide Number Placeholder 9">
            <a:extLst>
              <a:ext uri="{FF2B5EF4-FFF2-40B4-BE49-F238E27FC236}">
                <a16:creationId xmlns:a16="http://schemas.microsoft.com/office/drawing/2014/main" id="{F917DDE5-6BA4-46DA-8E4A-0BE6B1D83182}"/>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378001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nt agenda">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FD382F-A41A-B34C-BB97-339E7BF79F9B}"/>
              </a:ext>
            </a:extLst>
          </p:cNvPr>
          <p:cNvSpPr>
            <a:spLocks noGrp="1"/>
          </p:cNvSpPr>
          <p:nvPr>
            <p:ph type="body" sz="quarter" idx="24" hasCustomPrompt="1"/>
          </p:nvPr>
        </p:nvSpPr>
        <p:spPr>
          <a:xfrm>
            <a:off x="360363" y="3801160"/>
            <a:ext cx="8389938" cy="100420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p:txBody>
      </p:sp>
      <p:sp>
        <p:nvSpPr>
          <p:cNvPr id="24" name="Text Placeholder 4">
            <a:extLst>
              <a:ext uri="{FF2B5EF4-FFF2-40B4-BE49-F238E27FC236}">
                <a16:creationId xmlns:a16="http://schemas.microsoft.com/office/drawing/2014/main" id="{D2A8C818-9D87-7544-8ED4-0ECA648E5D44}"/>
              </a:ext>
            </a:extLst>
          </p:cNvPr>
          <p:cNvSpPr>
            <a:spLocks noGrp="1"/>
          </p:cNvSpPr>
          <p:nvPr>
            <p:ph type="body" sz="quarter" idx="53" hasCustomPrompt="1"/>
          </p:nvPr>
        </p:nvSpPr>
        <p:spPr>
          <a:xfrm>
            <a:off x="360363" y="1347788"/>
            <a:ext cx="8390132" cy="282417"/>
          </a:xfrm>
        </p:spPr>
        <p:txBody>
          <a:bodyPr>
            <a:noAutofit/>
          </a:bodyPr>
          <a:lstStyle>
            <a:lvl1pPr marL="9525" indent="0" algn="l">
              <a:spcAft>
                <a:spcPts val="0"/>
              </a:spcAft>
              <a:buFontTx/>
              <a:buNone/>
              <a:tabLst/>
              <a:defRPr lang="en-GB" sz="1400" b="0" i="0" noProof="0" dirty="0" smtClean="0">
                <a:latin typeface="Volvo Novum Light" panose="020B0303040502060204" pitchFamily="34" charset="0"/>
              </a:defRPr>
            </a:lvl1pPr>
            <a:lvl2pPr marL="9525" indent="0" algn="l">
              <a:spcAft>
                <a:spcPts val="0"/>
              </a:spcAft>
              <a:buFontTx/>
              <a:buNone/>
              <a:tabLst/>
              <a:defRPr lang="en-GB" sz="1200" b="0" i="0" noProof="0" dirty="0" smtClean="0">
                <a:latin typeface="Volvo Novum Medium" panose="020B0503040502060204" pitchFamily="34" charset="77"/>
              </a:defRPr>
            </a:lvl2pPr>
            <a:lvl3pPr marL="9525" indent="0" algn="l">
              <a:spcAft>
                <a:spcPts val="0"/>
              </a:spcAft>
              <a:buFontTx/>
              <a:buNone/>
              <a:tabLst/>
              <a:defRPr lang="en-GB" sz="1200" b="0" i="0" noProof="0" dirty="0" smtClean="0">
                <a:latin typeface="Volvo Novum Medium" panose="020B0503040502060204" pitchFamily="34" charset="77"/>
              </a:defRPr>
            </a:lvl3pPr>
            <a:lvl4pPr marL="9525" indent="0" algn="l">
              <a:spcAft>
                <a:spcPts val="0"/>
              </a:spcAft>
              <a:buFontTx/>
              <a:buNone/>
              <a:tabLst/>
              <a:defRPr lang="en-GB" sz="1200" b="0" i="0" noProof="0" dirty="0" smtClean="0">
                <a:latin typeface="Volvo Novum Medium" panose="020B0503040502060204" pitchFamily="34" charset="77"/>
              </a:defRPr>
            </a:lvl4pPr>
            <a:lvl5pPr marL="9525" indent="0" algn="l">
              <a:spcAft>
                <a:spcPts val="0"/>
              </a:spcAft>
              <a:buFontTx/>
              <a:buNone/>
              <a:tabLst/>
              <a:defRPr lang="en-GB" sz="1200" b="0" i="0" noProof="0" dirty="0" smtClean="0">
                <a:latin typeface="Volvo Novum Medium" panose="020B0503040502060204" pitchFamily="34" charset="77"/>
              </a:defRPr>
            </a:lvl5pPr>
            <a:lvl6pPr marL="9525" indent="0" algn="l">
              <a:spcAft>
                <a:spcPts val="0"/>
              </a:spcAft>
              <a:buFontTx/>
              <a:buNone/>
              <a:tabLst/>
              <a:defRPr lang="en-GB" sz="1200" b="0" i="0" noProof="0" dirty="0" smtClean="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5" indent="0" algn="l">
              <a:spcAft>
                <a:spcPts val="0"/>
              </a:spcAft>
              <a:buFontTx/>
              <a:buNone/>
              <a:tabLst/>
              <a:defRPr lang="en-GB" sz="1200" b="0" i="0" noProof="0" dirty="0" smtClean="0">
                <a:latin typeface="Volvo Novum Medium" panose="020B0503040502060204" pitchFamily="34" charset="77"/>
              </a:defRPr>
            </a:lvl8pPr>
            <a:lvl9pPr marL="9525" indent="0" algn="l">
              <a:spcAft>
                <a:spcPts val="0"/>
              </a:spcAft>
              <a:buFontTx/>
              <a:buNone/>
              <a:tabLst/>
              <a:defRPr lang="en-GB" sz="1200" b="0" i="0" noProof="0" dirty="0">
                <a:latin typeface="Volvo Novum Medium" panose="020B0503040502060204" pitchFamily="34" charset="77"/>
              </a:defRPr>
            </a:lvl9pPr>
          </a:lstStyle>
          <a:p>
            <a:pPr lvl="0"/>
            <a:r>
              <a:rPr lang="en-GB" noProof="0" dirty="0"/>
              <a:t>Click to add subheading</a:t>
            </a:r>
          </a:p>
        </p:txBody>
      </p:sp>
      <p:sp>
        <p:nvSpPr>
          <p:cNvPr id="27" name="Text Placeholder 2">
            <a:extLst>
              <a:ext uri="{FF2B5EF4-FFF2-40B4-BE49-F238E27FC236}">
                <a16:creationId xmlns:a16="http://schemas.microsoft.com/office/drawing/2014/main" id="{35B3F9B5-77EB-7047-AA91-EFB02BCF3B1C}"/>
              </a:ext>
            </a:extLst>
          </p:cNvPr>
          <p:cNvSpPr>
            <a:spLocks noGrp="1"/>
          </p:cNvSpPr>
          <p:nvPr>
            <p:ph type="body" sz="quarter" idx="54" hasCustomPrompt="1"/>
          </p:nvPr>
        </p:nvSpPr>
        <p:spPr>
          <a:xfrm>
            <a:off x="360362" y="1744662"/>
            <a:ext cx="1909764" cy="215901"/>
          </a:xfrm>
          <a:solidFill>
            <a:schemeClr val="bg1">
              <a:lumMod val="95000"/>
            </a:schemeClr>
          </a:solidFill>
        </p:spPr>
        <p:txBody>
          <a:bodyPr lIns="108000" tIns="72000" rIns="108000" bIns="72000" anchor="ctr" anchorCtr="0">
            <a:noAutofit/>
          </a:bodyPr>
          <a:lstStyle>
            <a:lvl1pPr marL="7938" indent="0">
              <a:tabLst/>
              <a:defRPr sz="1200" b="0" i="0">
                <a:latin typeface="Volvo Novum Medium" panose="020B0503040502060204" pitchFamily="34" charset="77"/>
              </a:defRPr>
            </a:lvl1pPr>
            <a:lvl2pPr marL="9525" indent="0">
              <a:buFontTx/>
              <a:buNone/>
              <a:tabLst/>
              <a:defRPr sz="1200" b="0" i="0">
                <a:latin typeface="Volvo Novum Medium" panose="020B0503040502060204" pitchFamily="34" charset="77"/>
              </a:defRPr>
            </a:lvl2pPr>
            <a:lvl3pPr marL="9525" indent="0">
              <a:buFontTx/>
              <a:buNone/>
              <a:tabLst/>
              <a:defRPr sz="1200" b="0" i="0">
                <a:latin typeface="Volvo Novum Medium" panose="020B0503040502060204" pitchFamily="34" charset="77"/>
              </a:defRPr>
            </a:lvl3pPr>
            <a:lvl4pPr marL="9525" indent="0">
              <a:buFontTx/>
              <a:buNone/>
              <a:tabLst/>
              <a:defRPr sz="1200" b="0" i="0">
                <a:latin typeface="Volvo Novum Medium" panose="020B0503040502060204" pitchFamily="34" charset="77"/>
              </a:defRPr>
            </a:lvl4pPr>
            <a:lvl5pPr marL="9525" indent="0">
              <a:buFontTx/>
              <a:buNone/>
              <a:tabLst/>
              <a:defRPr sz="1200" b="0" i="0">
                <a:latin typeface="Volvo Novum Medium" panose="020B0503040502060204" pitchFamily="34" charset="77"/>
              </a:defRPr>
            </a:lvl5pPr>
            <a:lvl6pPr marL="9525"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5" indent="0">
              <a:buFontTx/>
              <a:buNone/>
              <a:tabLst/>
              <a:defRPr sz="1200" b="0" i="0">
                <a:latin typeface="Volvo Novum Medium" panose="020B0503040502060204" pitchFamily="34" charset="77"/>
              </a:defRPr>
            </a:lvl8pPr>
            <a:lvl9pPr marL="9525" indent="0">
              <a:buFontTx/>
              <a:buNone/>
              <a:tabLst/>
              <a:defRPr sz="1200" b="0" i="0">
                <a:latin typeface="Volvo Novum Medium" panose="020B0503040502060204" pitchFamily="34" charset="77"/>
              </a:defRPr>
            </a:lvl9pPr>
          </a:lstStyle>
          <a:p>
            <a:pPr lvl="0"/>
            <a:r>
              <a:rPr lang="en-GB" noProof="0" dirty="0"/>
              <a:t>Click to add text</a:t>
            </a:r>
          </a:p>
        </p:txBody>
      </p:sp>
      <p:sp>
        <p:nvSpPr>
          <p:cNvPr id="31" name="Text Placeholder 2">
            <a:extLst>
              <a:ext uri="{FF2B5EF4-FFF2-40B4-BE49-F238E27FC236}">
                <a16:creationId xmlns:a16="http://schemas.microsoft.com/office/drawing/2014/main" id="{83F71E83-123E-9440-96A0-34D038D66B79}"/>
              </a:ext>
            </a:extLst>
          </p:cNvPr>
          <p:cNvSpPr>
            <a:spLocks noGrp="1"/>
          </p:cNvSpPr>
          <p:nvPr>
            <p:ph type="body" sz="quarter" idx="55" hasCustomPrompt="1"/>
          </p:nvPr>
        </p:nvSpPr>
        <p:spPr>
          <a:xfrm>
            <a:off x="2519361" y="1743911"/>
            <a:ext cx="1909764" cy="216652"/>
          </a:xfrm>
          <a:solidFill>
            <a:schemeClr val="bg1">
              <a:lumMod val="95000"/>
            </a:schemeClr>
          </a:solidFill>
        </p:spPr>
        <p:txBody>
          <a:bodyPr lIns="108000" tIns="72000" rIns="108000" bIns="72000" anchor="ctr" anchorCtr="0">
            <a:noAutofit/>
          </a:bodyPr>
          <a:lstStyle>
            <a:lvl1pPr marL="7938" indent="0">
              <a:tabLst/>
              <a:defRPr sz="1200" b="0" i="0">
                <a:latin typeface="Volvo Novum Medium" panose="020B0503040502060204" pitchFamily="34" charset="77"/>
              </a:defRPr>
            </a:lvl1pPr>
            <a:lvl2pPr marL="9525" indent="0">
              <a:buFontTx/>
              <a:buNone/>
              <a:tabLst/>
              <a:defRPr sz="1200" b="0" i="0">
                <a:latin typeface="Volvo Novum Medium" panose="020B0503040502060204" pitchFamily="34" charset="77"/>
              </a:defRPr>
            </a:lvl2pPr>
            <a:lvl3pPr marL="9525" indent="0">
              <a:buFontTx/>
              <a:buNone/>
              <a:tabLst/>
              <a:defRPr sz="1200" b="0" i="0">
                <a:latin typeface="Volvo Novum Medium" panose="020B0503040502060204" pitchFamily="34" charset="77"/>
              </a:defRPr>
            </a:lvl3pPr>
            <a:lvl4pPr marL="9525" indent="0">
              <a:buFontTx/>
              <a:buNone/>
              <a:tabLst/>
              <a:defRPr sz="1200" b="0" i="0">
                <a:latin typeface="Volvo Novum Medium" panose="020B0503040502060204" pitchFamily="34" charset="77"/>
              </a:defRPr>
            </a:lvl4pPr>
            <a:lvl5pPr marL="9525" indent="0">
              <a:buFontTx/>
              <a:buNone/>
              <a:tabLst/>
              <a:defRPr sz="1200" b="0" i="0">
                <a:latin typeface="Volvo Novum Medium" panose="020B0503040502060204" pitchFamily="34" charset="77"/>
              </a:defRPr>
            </a:lvl5pPr>
            <a:lvl6pPr marL="9525"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5" indent="0">
              <a:buFontTx/>
              <a:buNone/>
              <a:tabLst/>
              <a:defRPr sz="1200" b="0" i="0">
                <a:latin typeface="Volvo Novum Medium" panose="020B0503040502060204" pitchFamily="34" charset="77"/>
              </a:defRPr>
            </a:lvl8pPr>
            <a:lvl9pPr marL="9525" indent="0">
              <a:buFontTx/>
              <a:buNone/>
              <a:tabLst/>
              <a:defRPr sz="1200" b="0" i="0">
                <a:latin typeface="Volvo Novum Medium" panose="020B0503040502060204" pitchFamily="34" charset="77"/>
              </a:defRPr>
            </a:lvl9pPr>
          </a:lstStyle>
          <a:p>
            <a:pPr lvl="0"/>
            <a:r>
              <a:rPr lang="en-GB" noProof="0" dirty="0"/>
              <a:t>Click to add text</a:t>
            </a:r>
          </a:p>
        </p:txBody>
      </p:sp>
      <p:sp>
        <p:nvSpPr>
          <p:cNvPr id="32" name="Text Placeholder 2">
            <a:extLst>
              <a:ext uri="{FF2B5EF4-FFF2-40B4-BE49-F238E27FC236}">
                <a16:creationId xmlns:a16="http://schemas.microsoft.com/office/drawing/2014/main" id="{9E5D12CF-24F5-C74A-B1A7-A45313D3FD89}"/>
              </a:ext>
            </a:extLst>
          </p:cNvPr>
          <p:cNvSpPr>
            <a:spLocks noGrp="1"/>
          </p:cNvSpPr>
          <p:nvPr>
            <p:ph type="body" sz="quarter" idx="56" hasCustomPrompt="1"/>
          </p:nvPr>
        </p:nvSpPr>
        <p:spPr>
          <a:xfrm>
            <a:off x="4681537" y="1743911"/>
            <a:ext cx="1908175" cy="216652"/>
          </a:xfrm>
          <a:solidFill>
            <a:schemeClr val="bg1">
              <a:lumMod val="95000"/>
            </a:schemeClr>
          </a:solidFill>
        </p:spPr>
        <p:txBody>
          <a:bodyPr lIns="108000" tIns="72000" rIns="108000" bIns="72000" anchor="ctr" anchorCtr="0">
            <a:noAutofit/>
          </a:bodyPr>
          <a:lstStyle>
            <a:lvl1pPr marL="7938" indent="0">
              <a:tabLst/>
              <a:defRPr sz="1200" b="0" i="0">
                <a:latin typeface="Volvo Novum Medium" panose="020B0503040502060204" pitchFamily="34" charset="77"/>
              </a:defRPr>
            </a:lvl1pPr>
            <a:lvl2pPr marL="9525" indent="0">
              <a:buFontTx/>
              <a:buNone/>
              <a:tabLst/>
              <a:defRPr sz="1200" b="0" i="0">
                <a:latin typeface="Volvo Novum Medium" panose="020B0503040502060204" pitchFamily="34" charset="77"/>
              </a:defRPr>
            </a:lvl2pPr>
            <a:lvl3pPr marL="9525" indent="0">
              <a:buFontTx/>
              <a:buNone/>
              <a:tabLst/>
              <a:defRPr sz="1200" b="0" i="0">
                <a:latin typeface="Volvo Novum Medium" panose="020B0503040502060204" pitchFamily="34" charset="77"/>
              </a:defRPr>
            </a:lvl3pPr>
            <a:lvl4pPr marL="9525" indent="0">
              <a:buFontTx/>
              <a:buNone/>
              <a:tabLst/>
              <a:defRPr sz="1200" b="0" i="0">
                <a:latin typeface="Volvo Novum Medium" panose="020B0503040502060204" pitchFamily="34" charset="77"/>
              </a:defRPr>
            </a:lvl4pPr>
            <a:lvl5pPr marL="9525" indent="0">
              <a:buFontTx/>
              <a:buNone/>
              <a:tabLst/>
              <a:defRPr sz="1200" b="0" i="0">
                <a:latin typeface="Volvo Novum Medium" panose="020B0503040502060204" pitchFamily="34" charset="77"/>
              </a:defRPr>
            </a:lvl5pPr>
            <a:lvl6pPr marL="9525"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5" indent="0">
              <a:buFontTx/>
              <a:buNone/>
              <a:tabLst/>
              <a:defRPr sz="1200" b="0" i="0">
                <a:latin typeface="Volvo Novum Medium" panose="020B0503040502060204" pitchFamily="34" charset="77"/>
              </a:defRPr>
            </a:lvl8pPr>
            <a:lvl9pPr marL="9525" indent="0">
              <a:buFontTx/>
              <a:buNone/>
              <a:tabLst/>
              <a:defRPr sz="1200" b="0" i="0">
                <a:latin typeface="Volvo Novum Medium" panose="020B0503040502060204" pitchFamily="34" charset="77"/>
              </a:defRPr>
            </a:lvl9pPr>
          </a:lstStyle>
          <a:p>
            <a:pPr lvl="0"/>
            <a:r>
              <a:rPr lang="en-GB" noProof="0" dirty="0"/>
              <a:t>Click to add text</a:t>
            </a:r>
          </a:p>
        </p:txBody>
      </p:sp>
      <p:sp>
        <p:nvSpPr>
          <p:cNvPr id="33" name="Text Placeholder 2">
            <a:extLst>
              <a:ext uri="{FF2B5EF4-FFF2-40B4-BE49-F238E27FC236}">
                <a16:creationId xmlns:a16="http://schemas.microsoft.com/office/drawing/2014/main" id="{29EBE9AD-20F9-6043-B225-391EDCAD5595}"/>
              </a:ext>
            </a:extLst>
          </p:cNvPr>
          <p:cNvSpPr>
            <a:spLocks noGrp="1"/>
          </p:cNvSpPr>
          <p:nvPr>
            <p:ph type="body" sz="quarter" idx="57" hasCustomPrompt="1"/>
          </p:nvPr>
        </p:nvSpPr>
        <p:spPr>
          <a:xfrm>
            <a:off x="6846417" y="1743911"/>
            <a:ext cx="1903883" cy="215901"/>
          </a:xfrm>
          <a:solidFill>
            <a:schemeClr val="bg1">
              <a:lumMod val="95000"/>
            </a:schemeClr>
          </a:solidFill>
        </p:spPr>
        <p:txBody>
          <a:bodyPr lIns="108000" tIns="72000" rIns="108000" bIns="72000" anchor="ctr" anchorCtr="0">
            <a:noAutofit/>
          </a:bodyPr>
          <a:lstStyle>
            <a:lvl1pPr marL="7938" indent="0">
              <a:tabLst/>
              <a:defRPr sz="1200" b="0" i="0">
                <a:latin typeface="Volvo Novum Medium" panose="020B0503040502060204" pitchFamily="34" charset="77"/>
              </a:defRPr>
            </a:lvl1pPr>
            <a:lvl2pPr marL="9525" indent="0">
              <a:buFontTx/>
              <a:buNone/>
              <a:tabLst/>
              <a:defRPr sz="1200" b="0" i="0">
                <a:latin typeface="Volvo Novum Medium" panose="020B0503040502060204" pitchFamily="34" charset="77"/>
              </a:defRPr>
            </a:lvl2pPr>
            <a:lvl3pPr marL="9525" indent="0">
              <a:buFontTx/>
              <a:buNone/>
              <a:tabLst/>
              <a:defRPr sz="1200" b="0" i="0">
                <a:latin typeface="Volvo Novum Medium" panose="020B0503040502060204" pitchFamily="34" charset="77"/>
              </a:defRPr>
            </a:lvl3pPr>
            <a:lvl4pPr marL="9525" indent="0">
              <a:buFontTx/>
              <a:buNone/>
              <a:tabLst/>
              <a:defRPr sz="1200" b="0" i="0">
                <a:latin typeface="Volvo Novum Medium" panose="020B0503040502060204" pitchFamily="34" charset="77"/>
              </a:defRPr>
            </a:lvl4pPr>
            <a:lvl5pPr marL="9525" indent="0">
              <a:buFontTx/>
              <a:buNone/>
              <a:tabLst/>
              <a:defRPr sz="1200" b="0" i="0">
                <a:latin typeface="Volvo Novum Medium" panose="020B0503040502060204" pitchFamily="34" charset="77"/>
              </a:defRPr>
            </a:lvl5pPr>
            <a:lvl6pPr marL="9525"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5" indent="0">
              <a:buFontTx/>
              <a:buNone/>
              <a:tabLst/>
              <a:defRPr sz="1200" b="0" i="0">
                <a:latin typeface="Volvo Novum Medium" panose="020B0503040502060204" pitchFamily="34" charset="77"/>
              </a:defRPr>
            </a:lvl8pPr>
            <a:lvl9pPr marL="9525" indent="0">
              <a:buFontTx/>
              <a:buNone/>
              <a:tabLst/>
              <a:defRPr sz="1200" b="0" i="0">
                <a:latin typeface="Volvo Novum Medium" panose="020B0503040502060204" pitchFamily="34" charset="77"/>
              </a:defRPr>
            </a:lvl9pPr>
          </a:lstStyle>
          <a:p>
            <a:pPr lvl="0"/>
            <a:r>
              <a:rPr lang="en-GB" noProof="0" dirty="0"/>
              <a:t>Click to add text</a:t>
            </a:r>
          </a:p>
        </p:txBody>
      </p:sp>
      <p:sp>
        <p:nvSpPr>
          <p:cNvPr id="26" name="Text Placeholder 2">
            <a:extLst>
              <a:ext uri="{FF2B5EF4-FFF2-40B4-BE49-F238E27FC236}">
                <a16:creationId xmlns:a16="http://schemas.microsoft.com/office/drawing/2014/main" id="{1990BFC4-6957-7947-8D7E-B0A3F4283359}"/>
              </a:ext>
            </a:extLst>
          </p:cNvPr>
          <p:cNvSpPr>
            <a:spLocks noGrp="1"/>
          </p:cNvSpPr>
          <p:nvPr>
            <p:ph type="body" sz="quarter" idx="36" hasCustomPrompt="1"/>
          </p:nvPr>
        </p:nvSpPr>
        <p:spPr>
          <a:xfrm>
            <a:off x="360363" y="1960563"/>
            <a:ext cx="1909762" cy="1620837"/>
          </a:xfrm>
          <a:solidFill>
            <a:schemeClr val="bg1">
              <a:lumMod val="95000"/>
            </a:schemeClr>
          </a:solidFill>
        </p:spPr>
        <p:txBody>
          <a:bodyPr lIns="108000" tIns="72000" rIns="108000" bIns="7200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4" name="Text Placeholder 2">
            <a:extLst>
              <a:ext uri="{FF2B5EF4-FFF2-40B4-BE49-F238E27FC236}">
                <a16:creationId xmlns:a16="http://schemas.microsoft.com/office/drawing/2014/main" id="{2B2518BB-6916-BA44-88AA-6EDC09A9BB1C}"/>
              </a:ext>
            </a:extLst>
          </p:cNvPr>
          <p:cNvSpPr>
            <a:spLocks noGrp="1"/>
          </p:cNvSpPr>
          <p:nvPr>
            <p:ph type="body" sz="quarter" idx="50" hasCustomPrompt="1"/>
          </p:nvPr>
        </p:nvSpPr>
        <p:spPr>
          <a:xfrm>
            <a:off x="2520950" y="1959812"/>
            <a:ext cx="1908176" cy="1620836"/>
          </a:xfrm>
          <a:solidFill>
            <a:schemeClr val="bg1">
              <a:lumMod val="95000"/>
            </a:schemeClr>
          </a:solidFill>
        </p:spPr>
        <p:txBody>
          <a:bodyPr lIns="108000" tIns="72000" rIns="108000" bIns="7200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5" name="Text Placeholder 2">
            <a:extLst>
              <a:ext uri="{FF2B5EF4-FFF2-40B4-BE49-F238E27FC236}">
                <a16:creationId xmlns:a16="http://schemas.microsoft.com/office/drawing/2014/main" id="{D6B19F0B-224A-C74A-9817-B665A0CD30C4}"/>
              </a:ext>
            </a:extLst>
          </p:cNvPr>
          <p:cNvSpPr>
            <a:spLocks noGrp="1"/>
          </p:cNvSpPr>
          <p:nvPr>
            <p:ph type="body" sz="quarter" idx="51" hasCustomPrompt="1"/>
          </p:nvPr>
        </p:nvSpPr>
        <p:spPr>
          <a:xfrm>
            <a:off x="4681599" y="1959812"/>
            <a:ext cx="1908113" cy="1620836"/>
          </a:xfrm>
          <a:solidFill>
            <a:schemeClr val="bg1">
              <a:lumMod val="95000"/>
            </a:schemeClr>
          </a:solidFill>
        </p:spPr>
        <p:txBody>
          <a:bodyPr lIns="108000" tIns="72000" rIns="108000" bIns="7200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sp>
        <p:nvSpPr>
          <p:cNvPr id="46" name="Text Placeholder 2">
            <a:extLst>
              <a:ext uri="{FF2B5EF4-FFF2-40B4-BE49-F238E27FC236}">
                <a16:creationId xmlns:a16="http://schemas.microsoft.com/office/drawing/2014/main" id="{8A6381F8-56A2-F84B-820B-E8A168D07B42}"/>
              </a:ext>
            </a:extLst>
          </p:cNvPr>
          <p:cNvSpPr>
            <a:spLocks noGrp="1"/>
          </p:cNvSpPr>
          <p:nvPr>
            <p:ph type="body" sz="quarter" idx="52" hasCustomPrompt="1"/>
          </p:nvPr>
        </p:nvSpPr>
        <p:spPr>
          <a:xfrm>
            <a:off x="6842125" y="1960564"/>
            <a:ext cx="1908175" cy="1620836"/>
          </a:xfrm>
          <a:solidFill>
            <a:schemeClr val="bg1">
              <a:lumMod val="95000"/>
            </a:schemeClr>
          </a:solidFill>
        </p:spPr>
        <p:txBody>
          <a:bodyPr lIns="108000" tIns="72000" rIns="108000" bIns="72000">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Click to add text</a:t>
            </a:r>
          </a:p>
          <a:p>
            <a:pPr lvl="1"/>
            <a:r>
              <a:rPr lang="en-GB" noProof="0" dirty="0"/>
              <a:t>First bullets</a:t>
            </a:r>
          </a:p>
          <a:p>
            <a:pPr lvl="2"/>
            <a:r>
              <a:rPr lang="en-GB" noProof="0" dirty="0"/>
              <a:t>Second bullets</a:t>
            </a:r>
          </a:p>
        </p:txBody>
      </p:sp>
      <p:pic>
        <p:nvPicPr>
          <p:cNvPr id="18" name="Bildobjekt 7">
            <a:extLst>
              <a:ext uri="{FF2B5EF4-FFF2-40B4-BE49-F238E27FC236}">
                <a16:creationId xmlns:a16="http://schemas.microsoft.com/office/drawing/2014/main" id="{72CD1028-1FD9-4064-8C9B-2077B3AC4C4D}"/>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7" name="Title Placeholder 10">
            <a:extLst>
              <a:ext uri="{FF2B5EF4-FFF2-40B4-BE49-F238E27FC236}">
                <a16:creationId xmlns:a16="http://schemas.microsoft.com/office/drawing/2014/main" id="{5C6CBD6B-0C17-4A06-8D6F-6F3CB3CCD37D}"/>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20" name="Date Placeholder 2">
            <a:extLst>
              <a:ext uri="{FF2B5EF4-FFF2-40B4-BE49-F238E27FC236}">
                <a16:creationId xmlns:a16="http://schemas.microsoft.com/office/drawing/2014/main" id="{D4A81B9C-6BE8-4C9C-950C-A1568A754801}"/>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C80221A4-A741-4841-A814-AE0768D19BC8}" type="datetime1">
              <a:rPr lang="en-US" noProof="0" smtClean="0"/>
              <a:t>12/6/2019</a:t>
            </a:fld>
            <a:endParaRPr lang="en-GB" noProof="0" dirty="0"/>
          </a:p>
        </p:txBody>
      </p:sp>
      <p:sp>
        <p:nvSpPr>
          <p:cNvPr id="25" name="Footer Placeholder 8">
            <a:extLst>
              <a:ext uri="{FF2B5EF4-FFF2-40B4-BE49-F238E27FC236}">
                <a16:creationId xmlns:a16="http://schemas.microsoft.com/office/drawing/2014/main" id="{193A4F37-C456-4D02-B34A-92A61082C144}"/>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28" name="Slide Number Placeholder 9">
            <a:extLst>
              <a:ext uri="{FF2B5EF4-FFF2-40B4-BE49-F238E27FC236}">
                <a16:creationId xmlns:a16="http://schemas.microsoft.com/office/drawing/2014/main" id="{95DFED75-E487-46D1-8828-B603EB5976B0}"/>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22662610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27" name="Rak 5">
            <a:extLst>
              <a:ext uri="{FF2B5EF4-FFF2-40B4-BE49-F238E27FC236}">
                <a16:creationId xmlns:a16="http://schemas.microsoft.com/office/drawing/2014/main" id="{E19B146C-0941-3647-AD74-C44D26855374}"/>
              </a:ext>
            </a:extLst>
          </p:cNvPr>
          <p:cNvCxnSpPr>
            <a:cxnSpLocks/>
          </p:cNvCxnSpPr>
          <p:nvPr userDrawn="1"/>
        </p:nvCxnSpPr>
        <p:spPr>
          <a:xfrm>
            <a:off x="2991327"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Rak 5">
            <a:extLst>
              <a:ext uri="{FF2B5EF4-FFF2-40B4-BE49-F238E27FC236}">
                <a16:creationId xmlns:a16="http://schemas.microsoft.com/office/drawing/2014/main" id="{E21D9437-0F21-9F40-88A5-CEAD6335C22E}"/>
              </a:ext>
            </a:extLst>
          </p:cNvPr>
          <p:cNvCxnSpPr>
            <a:cxnSpLocks/>
          </p:cNvCxnSpPr>
          <p:nvPr userDrawn="1"/>
        </p:nvCxnSpPr>
        <p:spPr>
          <a:xfrm>
            <a:off x="3471221"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Rak 5">
            <a:extLst>
              <a:ext uri="{FF2B5EF4-FFF2-40B4-BE49-F238E27FC236}">
                <a16:creationId xmlns:a16="http://schemas.microsoft.com/office/drawing/2014/main" id="{C6296EE9-6D79-5041-8FFB-F6BF5AE68B43}"/>
              </a:ext>
            </a:extLst>
          </p:cNvPr>
          <p:cNvCxnSpPr>
            <a:cxnSpLocks/>
          </p:cNvCxnSpPr>
          <p:nvPr userDrawn="1"/>
        </p:nvCxnSpPr>
        <p:spPr>
          <a:xfrm>
            <a:off x="3951115"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Rak 5">
            <a:extLst>
              <a:ext uri="{FF2B5EF4-FFF2-40B4-BE49-F238E27FC236}">
                <a16:creationId xmlns:a16="http://schemas.microsoft.com/office/drawing/2014/main" id="{20DBCA33-B290-364E-97A6-F5E21BF9EB53}"/>
              </a:ext>
            </a:extLst>
          </p:cNvPr>
          <p:cNvCxnSpPr>
            <a:cxnSpLocks/>
          </p:cNvCxnSpPr>
          <p:nvPr userDrawn="1"/>
        </p:nvCxnSpPr>
        <p:spPr>
          <a:xfrm>
            <a:off x="4431009"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Rak 5">
            <a:extLst>
              <a:ext uri="{FF2B5EF4-FFF2-40B4-BE49-F238E27FC236}">
                <a16:creationId xmlns:a16="http://schemas.microsoft.com/office/drawing/2014/main" id="{1BEC6A49-6F23-7E43-9BD1-8D1C00FBDDA3}"/>
              </a:ext>
            </a:extLst>
          </p:cNvPr>
          <p:cNvCxnSpPr>
            <a:cxnSpLocks/>
          </p:cNvCxnSpPr>
          <p:nvPr userDrawn="1"/>
        </p:nvCxnSpPr>
        <p:spPr>
          <a:xfrm>
            <a:off x="4910903"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Rak 5">
            <a:extLst>
              <a:ext uri="{FF2B5EF4-FFF2-40B4-BE49-F238E27FC236}">
                <a16:creationId xmlns:a16="http://schemas.microsoft.com/office/drawing/2014/main" id="{8460CCF8-F179-144C-A211-519F49BF42F6}"/>
              </a:ext>
            </a:extLst>
          </p:cNvPr>
          <p:cNvCxnSpPr>
            <a:cxnSpLocks/>
          </p:cNvCxnSpPr>
          <p:nvPr userDrawn="1"/>
        </p:nvCxnSpPr>
        <p:spPr>
          <a:xfrm>
            <a:off x="5390797"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Rak 5">
            <a:extLst>
              <a:ext uri="{FF2B5EF4-FFF2-40B4-BE49-F238E27FC236}">
                <a16:creationId xmlns:a16="http://schemas.microsoft.com/office/drawing/2014/main" id="{A1C5FCF5-51B0-BD4D-B1DB-6FDD2867FA10}"/>
              </a:ext>
            </a:extLst>
          </p:cNvPr>
          <p:cNvCxnSpPr>
            <a:cxnSpLocks/>
          </p:cNvCxnSpPr>
          <p:nvPr userDrawn="1"/>
        </p:nvCxnSpPr>
        <p:spPr>
          <a:xfrm>
            <a:off x="5870691"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Rak 5">
            <a:extLst>
              <a:ext uri="{FF2B5EF4-FFF2-40B4-BE49-F238E27FC236}">
                <a16:creationId xmlns:a16="http://schemas.microsoft.com/office/drawing/2014/main" id="{755B33C8-5C72-264E-8D09-2F7113EE6CDD}"/>
              </a:ext>
            </a:extLst>
          </p:cNvPr>
          <p:cNvCxnSpPr>
            <a:cxnSpLocks/>
          </p:cNvCxnSpPr>
          <p:nvPr userDrawn="1"/>
        </p:nvCxnSpPr>
        <p:spPr>
          <a:xfrm>
            <a:off x="6350585"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Rak 5">
            <a:extLst>
              <a:ext uri="{FF2B5EF4-FFF2-40B4-BE49-F238E27FC236}">
                <a16:creationId xmlns:a16="http://schemas.microsoft.com/office/drawing/2014/main" id="{531236E0-6B36-484D-9D8A-842EF464BE68}"/>
              </a:ext>
            </a:extLst>
          </p:cNvPr>
          <p:cNvCxnSpPr>
            <a:cxnSpLocks/>
          </p:cNvCxnSpPr>
          <p:nvPr userDrawn="1"/>
        </p:nvCxnSpPr>
        <p:spPr>
          <a:xfrm>
            <a:off x="6830479"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Rak 5">
            <a:extLst>
              <a:ext uri="{FF2B5EF4-FFF2-40B4-BE49-F238E27FC236}">
                <a16:creationId xmlns:a16="http://schemas.microsoft.com/office/drawing/2014/main" id="{5EFD583F-7B66-5847-B632-E6971FB6467B}"/>
              </a:ext>
            </a:extLst>
          </p:cNvPr>
          <p:cNvCxnSpPr>
            <a:cxnSpLocks/>
          </p:cNvCxnSpPr>
          <p:nvPr userDrawn="1"/>
        </p:nvCxnSpPr>
        <p:spPr>
          <a:xfrm>
            <a:off x="7310373"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Rak 5">
            <a:extLst>
              <a:ext uri="{FF2B5EF4-FFF2-40B4-BE49-F238E27FC236}">
                <a16:creationId xmlns:a16="http://schemas.microsoft.com/office/drawing/2014/main" id="{2B6FC392-3B05-094A-AAF7-AFEF0BE4F1F6}"/>
              </a:ext>
            </a:extLst>
          </p:cNvPr>
          <p:cNvCxnSpPr>
            <a:cxnSpLocks/>
          </p:cNvCxnSpPr>
          <p:nvPr userDrawn="1"/>
        </p:nvCxnSpPr>
        <p:spPr>
          <a:xfrm>
            <a:off x="7790267"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Rak 5">
            <a:extLst>
              <a:ext uri="{FF2B5EF4-FFF2-40B4-BE49-F238E27FC236}">
                <a16:creationId xmlns:a16="http://schemas.microsoft.com/office/drawing/2014/main" id="{E5B85A63-DA07-8841-86C0-489087524226}"/>
              </a:ext>
            </a:extLst>
          </p:cNvPr>
          <p:cNvCxnSpPr>
            <a:cxnSpLocks/>
          </p:cNvCxnSpPr>
          <p:nvPr userDrawn="1"/>
        </p:nvCxnSpPr>
        <p:spPr>
          <a:xfrm>
            <a:off x="8270161"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Rak 5">
            <a:extLst>
              <a:ext uri="{FF2B5EF4-FFF2-40B4-BE49-F238E27FC236}">
                <a16:creationId xmlns:a16="http://schemas.microsoft.com/office/drawing/2014/main" id="{7B958941-D087-0449-8004-2CDAF913A2EF}"/>
              </a:ext>
            </a:extLst>
          </p:cNvPr>
          <p:cNvCxnSpPr>
            <a:cxnSpLocks/>
          </p:cNvCxnSpPr>
          <p:nvPr userDrawn="1"/>
        </p:nvCxnSpPr>
        <p:spPr>
          <a:xfrm>
            <a:off x="8750051" y="1726119"/>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4AE1E9E-CD17-BC41-93BF-8BF55491FE5A}"/>
              </a:ext>
            </a:extLst>
          </p:cNvPr>
          <p:cNvCxnSpPr>
            <a:cxnSpLocks/>
          </p:cNvCxnSpPr>
          <p:nvPr userDrawn="1"/>
        </p:nvCxnSpPr>
        <p:spPr>
          <a:xfrm>
            <a:off x="360363" y="1636440"/>
            <a:ext cx="84649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2ABE6EFD-E1FD-634F-83BE-A92F412D92E9}"/>
              </a:ext>
            </a:extLst>
          </p:cNvPr>
          <p:cNvSpPr>
            <a:spLocks noGrp="1"/>
          </p:cNvSpPr>
          <p:nvPr userDrawn="1">
            <p:ph type="body" sz="quarter" idx="30" hasCustomPrompt="1"/>
          </p:nvPr>
        </p:nvSpPr>
        <p:spPr>
          <a:xfrm>
            <a:off x="2991327" y="2152513"/>
            <a:ext cx="2364830" cy="216000"/>
          </a:xfrm>
          <a:prstGeom prst="rect">
            <a:avLst/>
          </a:prstGeom>
          <a:solidFill>
            <a:schemeClr val="accent1"/>
          </a:solidFill>
        </p:spPr>
        <p:txBody>
          <a:bodyPr anchor="ctr" anchorCtr="0">
            <a:noAutofit/>
          </a:bodyPr>
          <a:lstStyle>
            <a:lvl1pPr algn="ctr">
              <a:defRPr sz="6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33" name="Text Placeholder 25">
            <a:extLst>
              <a:ext uri="{FF2B5EF4-FFF2-40B4-BE49-F238E27FC236}">
                <a16:creationId xmlns:a16="http://schemas.microsoft.com/office/drawing/2014/main" id="{A52D22D8-6F70-DE4A-8D85-761A1B01B20B}"/>
              </a:ext>
            </a:extLst>
          </p:cNvPr>
          <p:cNvSpPr>
            <a:spLocks noGrp="1"/>
          </p:cNvSpPr>
          <p:nvPr userDrawn="1">
            <p:ph type="body" sz="quarter" idx="32" hasCustomPrompt="1"/>
          </p:nvPr>
        </p:nvSpPr>
        <p:spPr>
          <a:xfrm>
            <a:off x="2991326" y="2560464"/>
            <a:ext cx="1117501" cy="216000"/>
          </a:xfrm>
          <a:prstGeom prst="rect">
            <a:avLst/>
          </a:prstGeom>
          <a:solidFill>
            <a:schemeClr val="accent3"/>
          </a:solidFill>
        </p:spPr>
        <p:txBody>
          <a:bodyPr anchor="ctr" anchorCtr="0">
            <a:noAutofit/>
          </a:bodyPr>
          <a:lstStyle>
            <a:lvl1pPr algn="ctr">
              <a:defRPr sz="6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26" name="Text Placeholder 25">
            <a:extLst>
              <a:ext uri="{FF2B5EF4-FFF2-40B4-BE49-F238E27FC236}">
                <a16:creationId xmlns:a16="http://schemas.microsoft.com/office/drawing/2014/main" id="{5E58CB74-6ABE-BD4E-813C-80D2DE9AB8BA}"/>
              </a:ext>
            </a:extLst>
          </p:cNvPr>
          <p:cNvSpPr>
            <a:spLocks noGrp="1"/>
          </p:cNvSpPr>
          <p:nvPr userDrawn="1">
            <p:ph type="body" sz="quarter" idx="27" hasCustomPrompt="1"/>
          </p:nvPr>
        </p:nvSpPr>
        <p:spPr>
          <a:xfrm>
            <a:off x="360363" y="1744451"/>
            <a:ext cx="2160588" cy="216111"/>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en-GB" noProof="0" dirty="0"/>
              <a:t>Click to add activities</a:t>
            </a:r>
          </a:p>
        </p:txBody>
      </p:sp>
      <p:sp>
        <p:nvSpPr>
          <p:cNvPr id="50" name="Text Placeholder 25">
            <a:extLst>
              <a:ext uri="{FF2B5EF4-FFF2-40B4-BE49-F238E27FC236}">
                <a16:creationId xmlns:a16="http://schemas.microsoft.com/office/drawing/2014/main" id="{3AF002C6-2A1E-5B42-9927-65D478FF2340}"/>
              </a:ext>
            </a:extLst>
          </p:cNvPr>
          <p:cNvSpPr>
            <a:spLocks noGrp="1"/>
          </p:cNvSpPr>
          <p:nvPr userDrawn="1">
            <p:ph type="body" sz="quarter" idx="35" hasCustomPrompt="1"/>
          </p:nvPr>
        </p:nvSpPr>
        <p:spPr>
          <a:xfrm>
            <a:off x="360363" y="1347788"/>
            <a:ext cx="2160588" cy="209727"/>
          </a:xfrm>
        </p:spPr>
        <p:txBody>
          <a:bodyPr>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en-GB" noProof="0" dirty="0"/>
              <a:t>Click to add text</a:t>
            </a:r>
          </a:p>
        </p:txBody>
      </p:sp>
      <p:sp>
        <p:nvSpPr>
          <p:cNvPr id="49" name="Text Placeholder 25">
            <a:extLst>
              <a:ext uri="{FF2B5EF4-FFF2-40B4-BE49-F238E27FC236}">
                <a16:creationId xmlns:a16="http://schemas.microsoft.com/office/drawing/2014/main" id="{29E0FB2C-939A-9444-8FDA-6766A768C531}"/>
              </a:ext>
            </a:extLst>
          </p:cNvPr>
          <p:cNvSpPr>
            <a:spLocks noGrp="1"/>
          </p:cNvSpPr>
          <p:nvPr userDrawn="1">
            <p:ph type="body" sz="quarter" idx="36" hasCustomPrompt="1"/>
          </p:nvPr>
        </p:nvSpPr>
        <p:spPr>
          <a:xfrm>
            <a:off x="2991326" y="1744452"/>
            <a:ext cx="849667" cy="216000"/>
          </a:xfrm>
          <a:prstGeom prst="rect">
            <a:avLst/>
          </a:prstGeom>
          <a:solidFill>
            <a:schemeClr val="bg2"/>
          </a:solidFill>
        </p:spPr>
        <p:txBody>
          <a:bodyPr anchor="ctr" anchorCtr="0">
            <a:noAutofit/>
          </a:bodyPr>
          <a:lstStyle>
            <a:lvl1pPr algn="ctr">
              <a:defRPr sz="6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2" name="Text Placeholder 25">
            <a:extLst>
              <a:ext uri="{FF2B5EF4-FFF2-40B4-BE49-F238E27FC236}">
                <a16:creationId xmlns:a16="http://schemas.microsoft.com/office/drawing/2014/main" id="{94EA6E12-1324-544D-BAFB-D0D12470AD45}"/>
              </a:ext>
            </a:extLst>
          </p:cNvPr>
          <p:cNvSpPr>
            <a:spLocks noGrp="1"/>
          </p:cNvSpPr>
          <p:nvPr userDrawn="1">
            <p:ph type="body" sz="quarter" idx="37" hasCustomPrompt="1"/>
          </p:nvPr>
        </p:nvSpPr>
        <p:spPr>
          <a:xfrm>
            <a:off x="3957705" y="1744452"/>
            <a:ext cx="759898" cy="216000"/>
          </a:xfrm>
          <a:prstGeom prst="homePlate">
            <a:avLst/>
          </a:prstGeom>
          <a:solidFill>
            <a:schemeClr val="bg2">
              <a:lumMod val="60000"/>
              <a:lumOff val="40000"/>
            </a:schemeClr>
          </a:solidFill>
        </p:spPr>
        <p:txBody>
          <a:bodyPr anchor="ctr" anchorCtr="0">
            <a:noAutofit/>
          </a:bodyPr>
          <a:lstStyle>
            <a:lvl1pPr algn="ctr">
              <a:defRPr sz="6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7" name="Text Placeholder 25">
            <a:extLst>
              <a:ext uri="{FF2B5EF4-FFF2-40B4-BE49-F238E27FC236}">
                <a16:creationId xmlns:a16="http://schemas.microsoft.com/office/drawing/2014/main" id="{D146E394-A2C9-9045-B58E-47957D2D10E0}"/>
              </a:ext>
            </a:extLst>
          </p:cNvPr>
          <p:cNvSpPr>
            <a:spLocks noGrp="1"/>
          </p:cNvSpPr>
          <p:nvPr userDrawn="1">
            <p:ph type="body" sz="quarter" idx="40" hasCustomPrompt="1"/>
          </p:nvPr>
        </p:nvSpPr>
        <p:spPr>
          <a:xfrm>
            <a:off x="2991326" y="2968414"/>
            <a:ext cx="1519798" cy="216000"/>
          </a:xfrm>
          <a:prstGeom prst="rect">
            <a:avLst/>
          </a:prstGeom>
          <a:solidFill>
            <a:schemeClr val="accent5"/>
          </a:solidFill>
        </p:spPr>
        <p:txBody>
          <a:bodyPr anchor="ctr" anchorCtr="0">
            <a:noAutofit/>
          </a:bodyPr>
          <a:lstStyle>
            <a:lvl1pPr algn="ctr">
              <a:defRPr sz="6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9" name="Text Placeholder 25">
            <a:extLst>
              <a:ext uri="{FF2B5EF4-FFF2-40B4-BE49-F238E27FC236}">
                <a16:creationId xmlns:a16="http://schemas.microsoft.com/office/drawing/2014/main" id="{A66D508A-4A19-4046-A7A7-12E1D1AF8A4E}"/>
              </a:ext>
            </a:extLst>
          </p:cNvPr>
          <p:cNvSpPr>
            <a:spLocks noGrp="1"/>
          </p:cNvSpPr>
          <p:nvPr userDrawn="1">
            <p:ph type="body" sz="quarter" idx="42" hasCustomPrompt="1"/>
          </p:nvPr>
        </p:nvSpPr>
        <p:spPr>
          <a:xfrm>
            <a:off x="4206946" y="2560464"/>
            <a:ext cx="2394216" cy="216000"/>
          </a:xfrm>
          <a:prstGeom prst="homePlate">
            <a:avLst/>
          </a:prstGeom>
          <a:solidFill>
            <a:schemeClr val="accent3">
              <a:lumMod val="40000"/>
              <a:lumOff val="60000"/>
            </a:schemeClr>
          </a:solidFill>
        </p:spPr>
        <p:txBody>
          <a:bodyPr anchor="ctr" anchorCtr="0">
            <a:noAutofit/>
          </a:bodyPr>
          <a:lstStyle>
            <a:lvl1pPr algn="ctr">
              <a:defRPr sz="600" b="0" i="0">
                <a:solidFill>
                  <a:schemeClr val="tx1"/>
                </a:solidFill>
                <a:latin typeface="Volvo Novum Light" panose="020B0303040502060204" pitchFamily="34" charset="77"/>
              </a:defRPr>
            </a:lvl1pPr>
          </a:lstStyle>
          <a:p>
            <a:pPr lvl="0"/>
            <a:r>
              <a:rPr lang="en-GB" noProof="0" dirty="0"/>
              <a:t>Click to adjust colour and length</a:t>
            </a:r>
          </a:p>
        </p:txBody>
      </p:sp>
      <p:sp>
        <p:nvSpPr>
          <p:cNvPr id="62" name="Text Placeholder 25">
            <a:extLst>
              <a:ext uri="{FF2B5EF4-FFF2-40B4-BE49-F238E27FC236}">
                <a16:creationId xmlns:a16="http://schemas.microsoft.com/office/drawing/2014/main" id="{3703D7F0-B758-F749-80F0-777A111A715E}"/>
              </a:ext>
            </a:extLst>
          </p:cNvPr>
          <p:cNvSpPr>
            <a:spLocks noGrp="1"/>
          </p:cNvSpPr>
          <p:nvPr userDrawn="1">
            <p:ph type="body" sz="quarter" idx="47" hasCustomPrompt="1"/>
          </p:nvPr>
        </p:nvSpPr>
        <p:spPr>
          <a:xfrm>
            <a:off x="360363" y="2152513"/>
            <a:ext cx="2160588" cy="216000"/>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en-GB" noProof="0" dirty="0"/>
              <a:t>Click to add activities</a:t>
            </a:r>
          </a:p>
        </p:txBody>
      </p:sp>
      <p:sp>
        <p:nvSpPr>
          <p:cNvPr id="63" name="Text Placeholder 25">
            <a:extLst>
              <a:ext uri="{FF2B5EF4-FFF2-40B4-BE49-F238E27FC236}">
                <a16:creationId xmlns:a16="http://schemas.microsoft.com/office/drawing/2014/main" id="{8F5968CC-ED7D-FE48-8C57-E0249E2B4495}"/>
              </a:ext>
            </a:extLst>
          </p:cNvPr>
          <p:cNvSpPr>
            <a:spLocks noGrp="1"/>
          </p:cNvSpPr>
          <p:nvPr userDrawn="1">
            <p:ph type="body" sz="quarter" idx="48" hasCustomPrompt="1"/>
          </p:nvPr>
        </p:nvSpPr>
        <p:spPr>
          <a:xfrm>
            <a:off x="360363" y="2560464"/>
            <a:ext cx="2160588" cy="216000"/>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en-GB" noProof="0" dirty="0"/>
              <a:t>Click to add activities</a:t>
            </a:r>
          </a:p>
        </p:txBody>
      </p:sp>
      <p:sp>
        <p:nvSpPr>
          <p:cNvPr id="65" name="Text Placeholder 25">
            <a:extLst>
              <a:ext uri="{FF2B5EF4-FFF2-40B4-BE49-F238E27FC236}">
                <a16:creationId xmlns:a16="http://schemas.microsoft.com/office/drawing/2014/main" id="{145A0303-11FB-7C47-A2E7-C2EAFA129C87}"/>
              </a:ext>
            </a:extLst>
          </p:cNvPr>
          <p:cNvSpPr>
            <a:spLocks noGrp="1"/>
          </p:cNvSpPr>
          <p:nvPr userDrawn="1">
            <p:ph type="body" sz="quarter" idx="49" hasCustomPrompt="1"/>
          </p:nvPr>
        </p:nvSpPr>
        <p:spPr>
          <a:xfrm>
            <a:off x="360363" y="2968414"/>
            <a:ext cx="2160588" cy="216000"/>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en-GB" noProof="0" dirty="0"/>
              <a:t>Click to add activities</a:t>
            </a:r>
          </a:p>
        </p:txBody>
      </p:sp>
      <p:sp>
        <p:nvSpPr>
          <p:cNvPr id="68" name="Text Placeholder 25">
            <a:extLst>
              <a:ext uri="{FF2B5EF4-FFF2-40B4-BE49-F238E27FC236}">
                <a16:creationId xmlns:a16="http://schemas.microsoft.com/office/drawing/2014/main" id="{7B546369-5196-B945-BFF8-7CD4717AD759}"/>
              </a:ext>
            </a:extLst>
          </p:cNvPr>
          <p:cNvSpPr>
            <a:spLocks noGrp="1"/>
          </p:cNvSpPr>
          <p:nvPr userDrawn="1">
            <p:ph type="body" sz="quarter" idx="52" hasCustomPrompt="1"/>
          </p:nvPr>
        </p:nvSpPr>
        <p:spPr>
          <a:xfrm>
            <a:off x="2989263"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Jan</a:t>
            </a:r>
          </a:p>
        </p:txBody>
      </p:sp>
      <p:sp>
        <p:nvSpPr>
          <p:cNvPr id="69" name="Text Placeholder 25">
            <a:extLst>
              <a:ext uri="{FF2B5EF4-FFF2-40B4-BE49-F238E27FC236}">
                <a16:creationId xmlns:a16="http://schemas.microsoft.com/office/drawing/2014/main" id="{F74F8244-3E33-DC4A-9FB7-961745C6068C}"/>
              </a:ext>
            </a:extLst>
          </p:cNvPr>
          <p:cNvSpPr>
            <a:spLocks noGrp="1"/>
          </p:cNvSpPr>
          <p:nvPr userDrawn="1">
            <p:ph type="body" sz="quarter" idx="53" hasCustomPrompt="1"/>
          </p:nvPr>
        </p:nvSpPr>
        <p:spPr>
          <a:xfrm>
            <a:off x="3469484"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Feb</a:t>
            </a:r>
          </a:p>
        </p:txBody>
      </p:sp>
      <p:sp>
        <p:nvSpPr>
          <p:cNvPr id="70" name="Text Placeholder 25">
            <a:extLst>
              <a:ext uri="{FF2B5EF4-FFF2-40B4-BE49-F238E27FC236}">
                <a16:creationId xmlns:a16="http://schemas.microsoft.com/office/drawing/2014/main" id="{ECEE0316-150F-3E48-B0FA-DFA2F365DF01}"/>
              </a:ext>
            </a:extLst>
          </p:cNvPr>
          <p:cNvSpPr>
            <a:spLocks noGrp="1"/>
          </p:cNvSpPr>
          <p:nvPr userDrawn="1">
            <p:ph type="body" sz="quarter" idx="54" hasCustomPrompt="1"/>
          </p:nvPr>
        </p:nvSpPr>
        <p:spPr>
          <a:xfrm>
            <a:off x="3949705"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Mar</a:t>
            </a:r>
          </a:p>
        </p:txBody>
      </p:sp>
      <p:sp>
        <p:nvSpPr>
          <p:cNvPr id="71" name="Text Placeholder 25">
            <a:extLst>
              <a:ext uri="{FF2B5EF4-FFF2-40B4-BE49-F238E27FC236}">
                <a16:creationId xmlns:a16="http://schemas.microsoft.com/office/drawing/2014/main" id="{2630CB25-1DE5-614F-ACA0-6505D2FD952B}"/>
              </a:ext>
            </a:extLst>
          </p:cNvPr>
          <p:cNvSpPr>
            <a:spLocks noGrp="1"/>
          </p:cNvSpPr>
          <p:nvPr userDrawn="1">
            <p:ph type="body" sz="quarter" idx="55" hasCustomPrompt="1"/>
          </p:nvPr>
        </p:nvSpPr>
        <p:spPr>
          <a:xfrm>
            <a:off x="4429926"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Apr</a:t>
            </a:r>
          </a:p>
        </p:txBody>
      </p:sp>
      <p:sp>
        <p:nvSpPr>
          <p:cNvPr id="72" name="Text Placeholder 25">
            <a:extLst>
              <a:ext uri="{FF2B5EF4-FFF2-40B4-BE49-F238E27FC236}">
                <a16:creationId xmlns:a16="http://schemas.microsoft.com/office/drawing/2014/main" id="{07321FDE-6CDB-2D49-9942-D687AA96D9D4}"/>
              </a:ext>
            </a:extLst>
          </p:cNvPr>
          <p:cNvSpPr>
            <a:spLocks noGrp="1"/>
          </p:cNvSpPr>
          <p:nvPr userDrawn="1">
            <p:ph type="body" sz="quarter" idx="56" hasCustomPrompt="1"/>
          </p:nvPr>
        </p:nvSpPr>
        <p:spPr>
          <a:xfrm>
            <a:off x="4910147"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May</a:t>
            </a:r>
          </a:p>
        </p:txBody>
      </p:sp>
      <p:sp>
        <p:nvSpPr>
          <p:cNvPr id="73" name="Text Placeholder 25">
            <a:extLst>
              <a:ext uri="{FF2B5EF4-FFF2-40B4-BE49-F238E27FC236}">
                <a16:creationId xmlns:a16="http://schemas.microsoft.com/office/drawing/2014/main" id="{40888CF1-ECFB-1646-8898-040AA1CF8E4C}"/>
              </a:ext>
            </a:extLst>
          </p:cNvPr>
          <p:cNvSpPr>
            <a:spLocks noGrp="1"/>
          </p:cNvSpPr>
          <p:nvPr userDrawn="1">
            <p:ph type="body" sz="quarter" idx="57" hasCustomPrompt="1"/>
          </p:nvPr>
        </p:nvSpPr>
        <p:spPr>
          <a:xfrm>
            <a:off x="5390368"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Jun</a:t>
            </a:r>
          </a:p>
        </p:txBody>
      </p:sp>
      <p:sp>
        <p:nvSpPr>
          <p:cNvPr id="74" name="Text Placeholder 25">
            <a:extLst>
              <a:ext uri="{FF2B5EF4-FFF2-40B4-BE49-F238E27FC236}">
                <a16:creationId xmlns:a16="http://schemas.microsoft.com/office/drawing/2014/main" id="{D563044C-B607-1E49-B5FD-7A1480612F15}"/>
              </a:ext>
            </a:extLst>
          </p:cNvPr>
          <p:cNvSpPr>
            <a:spLocks noGrp="1"/>
          </p:cNvSpPr>
          <p:nvPr userDrawn="1">
            <p:ph type="body" sz="quarter" idx="58" hasCustomPrompt="1"/>
          </p:nvPr>
        </p:nvSpPr>
        <p:spPr>
          <a:xfrm>
            <a:off x="5870589"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Jul</a:t>
            </a:r>
          </a:p>
        </p:txBody>
      </p:sp>
      <p:sp>
        <p:nvSpPr>
          <p:cNvPr id="77" name="Text Placeholder 25">
            <a:extLst>
              <a:ext uri="{FF2B5EF4-FFF2-40B4-BE49-F238E27FC236}">
                <a16:creationId xmlns:a16="http://schemas.microsoft.com/office/drawing/2014/main" id="{FE3488D1-470F-B64E-BF70-E7BE00105D6C}"/>
              </a:ext>
            </a:extLst>
          </p:cNvPr>
          <p:cNvSpPr>
            <a:spLocks noGrp="1"/>
          </p:cNvSpPr>
          <p:nvPr userDrawn="1">
            <p:ph type="body" sz="quarter" idx="59" hasCustomPrompt="1"/>
          </p:nvPr>
        </p:nvSpPr>
        <p:spPr>
          <a:xfrm>
            <a:off x="6350810"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Aug</a:t>
            </a:r>
          </a:p>
        </p:txBody>
      </p:sp>
      <p:sp>
        <p:nvSpPr>
          <p:cNvPr id="78" name="Text Placeholder 25">
            <a:extLst>
              <a:ext uri="{FF2B5EF4-FFF2-40B4-BE49-F238E27FC236}">
                <a16:creationId xmlns:a16="http://schemas.microsoft.com/office/drawing/2014/main" id="{550A5E8B-E120-5040-8528-928FFC5AAB3D}"/>
              </a:ext>
            </a:extLst>
          </p:cNvPr>
          <p:cNvSpPr>
            <a:spLocks noGrp="1"/>
          </p:cNvSpPr>
          <p:nvPr userDrawn="1">
            <p:ph type="body" sz="quarter" idx="60" hasCustomPrompt="1"/>
          </p:nvPr>
        </p:nvSpPr>
        <p:spPr>
          <a:xfrm>
            <a:off x="6831031"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Sep</a:t>
            </a:r>
          </a:p>
        </p:txBody>
      </p:sp>
      <p:sp>
        <p:nvSpPr>
          <p:cNvPr id="79" name="Text Placeholder 25">
            <a:extLst>
              <a:ext uri="{FF2B5EF4-FFF2-40B4-BE49-F238E27FC236}">
                <a16:creationId xmlns:a16="http://schemas.microsoft.com/office/drawing/2014/main" id="{E5ACD1BE-76BC-5949-86F3-5572E3462B9B}"/>
              </a:ext>
            </a:extLst>
          </p:cNvPr>
          <p:cNvSpPr>
            <a:spLocks noGrp="1"/>
          </p:cNvSpPr>
          <p:nvPr userDrawn="1">
            <p:ph type="body" sz="quarter" idx="61" hasCustomPrompt="1"/>
          </p:nvPr>
        </p:nvSpPr>
        <p:spPr>
          <a:xfrm>
            <a:off x="7311252"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Oct</a:t>
            </a:r>
          </a:p>
        </p:txBody>
      </p:sp>
      <p:sp>
        <p:nvSpPr>
          <p:cNvPr id="80" name="Text Placeholder 25">
            <a:extLst>
              <a:ext uri="{FF2B5EF4-FFF2-40B4-BE49-F238E27FC236}">
                <a16:creationId xmlns:a16="http://schemas.microsoft.com/office/drawing/2014/main" id="{5962A4C2-D11C-B048-8DE2-D5D022D42BF4}"/>
              </a:ext>
            </a:extLst>
          </p:cNvPr>
          <p:cNvSpPr>
            <a:spLocks noGrp="1"/>
          </p:cNvSpPr>
          <p:nvPr userDrawn="1">
            <p:ph type="body" sz="quarter" idx="62" hasCustomPrompt="1"/>
          </p:nvPr>
        </p:nvSpPr>
        <p:spPr>
          <a:xfrm>
            <a:off x="7791473"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Nov</a:t>
            </a:r>
          </a:p>
        </p:txBody>
      </p:sp>
      <p:sp>
        <p:nvSpPr>
          <p:cNvPr id="81" name="Text Placeholder 25">
            <a:extLst>
              <a:ext uri="{FF2B5EF4-FFF2-40B4-BE49-F238E27FC236}">
                <a16:creationId xmlns:a16="http://schemas.microsoft.com/office/drawing/2014/main" id="{8E488326-5113-8F4E-9E25-8EFB1BE1C394}"/>
              </a:ext>
            </a:extLst>
          </p:cNvPr>
          <p:cNvSpPr>
            <a:spLocks noGrp="1"/>
          </p:cNvSpPr>
          <p:nvPr userDrawn="1">
            <p:ph type="body" sz="quarter" idx="63" hasCustomPrompt="1"/>
          </p:nvPr>
        </p:nvSpPr>
        <p:spPr>
          <a:xfrm>
            <a:off x="8271694" y="1347788"/>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Dec</a:t>
            </a:r>
          </a:p>
        </p:txBody>
      </p:sp>
      <p:pic>
        <p:nvPicPr>
          <p:cNvPr id="53" name="Bildobjekt 7">
            <a:extLst>
              <a:ext uri="{FF2B5EF4-FFF2-40B4-BE49-F238E27FC236}">
                <a16:creationId xmlns:a16="http://schemas.microsoft.com/office/drawing/2014/main" id="{A3751E47-4048-4085-9D34-26FAC9A84ECA}"/>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56" name="Text Placeholder 25">
            <a:extLst>
              <a:ext uri="{FF2B5EF4-FFF2-40B4-BE49-F238E27FC236}">
                <a16:creationId xmlns:a16="http://schemas.microsoft.com/office/drawing/2014/main" id="{ABCB861D-3698-49AE-8ACD-41171F7FF030}"/>
              </a:ext>
            </a:extLst>
          </p:cNvPr>
          <p:cNvSpPr>
            <a:spLocks noGrp="1"/>
          </p:cNvSpPr>
          <p:nvPr userDrawn="1">
            <p:ph type="body" sz="quarter" idx="64" hasCustomPrompt="1"/>
          </p:nvPr>
        </p:nvSpPr>
        <p:spPr>
          <a:xfrm>
            <a:off x="5458910" y="2152513"/>
            <a:ext cx="849668" cy="216000"/>
          </a:xfrm>
          <a:prstGeom prst="homePlate">
            <a:avLst/>
          </a:prstGeom>
          <a:solidFill>
            <a:schemeClr val="accent2"/>
          </a:solidFill>
        </p:spPr>
        <p:txBody>
          <a:bodyPr anchor="ctr" anchorCtr="0">
            <a:noAutofit/>
          </a:bodyPr>
          <a:lstStyle>
            <a:lvl1pPr algn="ctr">
              <a:defRPr sz="600" b="0" i="0">
                <a:solidFill>
                  <a:schemeClr val="tx1"/>
                </a:solidFill>
                <a:latin typeface="Volvo Novum Light" panose="020B0303040502060204" pitchFamily="34" charset="77"/>
              </a:defRPr>
            </a:lvl1pPr>
          </a:lstStyle>
          <a:p>
            <a:pPr lvl="0"/>
            <a:r>
              <a:rPr lang="en-GB" noProof="0" dirty="0"/>
              <a:t>Click to adjust colour and length</a:t>
            </a:r>
          </a:p>
        </p:txBody>
      </p:sp>
      <p:sp>
        <p:nvSpPr>
          <p:cNvPr id="75" name="Text Placeholder 25">
            <a:extLst>
              <a:ext uri="{FF2B5EF4-FFF2-40B4-BE49-F238E27FC236}">
                <a16:creationId xmlns:a16="http://schemas.microsoft.com/office/drawing/2014/main" id="{54ABA743-F9AD-4E3D-871B-0F25C0100414}"/>
              </a:ext>
            </a:extLst>
          </p:cNvPr>
          <p:cNvSpPr>
            <a:spLocks noGrp="1"/>
          </p:cNvSpPr>
          <p:nvPr userDrawn="1">
            <p:ph type="body" sz="quarter" idx="65" hasCustomPrompt="1"/>
          </p:nvPr>
        </p:nvSpPr>
        <p:spPr>
          <a:xfrm>
            <a:off x="4619067" y="2968414"/>
            <a:ext cx="839843" cy="216000"/>
          </a:xfrm>
          <a:prstGeom prst="homePlate">
            <a:avLst/>
          </a:prstGeom>
          <a:solidFill>
            <a:schemeClr val="accent6"/>
          </a:solidFill>
        </p:spPr>
        <p:txBody>
          <a:bodyPr anchor="ctr" anchorCtr="0">
            <a:noAutofit/>
          </a:bodyPr>
          <a:lstStyle>
            <a:lvl1pPr algn="ctr">
              <a:defRPr sz="600" b="0" i="0">
                <a:solidFill>
                  <a:schemeClr val="bg1"/>
                </a:solidFill>
                <a:latin typeface="Volvo Novum Light" panose="020B0303040502060204" pitchFamily="34" charset="77"/>
              </a:defRPr>
            </a:lvl1pPr>
          </a:lstStyle>
          <a:p>
            <a:pPr lvl="0"/>
            <a:r>
              <a:rPr lang="en-GB" noProof="0" dirty="0"/>
              <a:t>Click to adjust colour and length</a:t>
            </a:r>
          </a:p>
        </p:txBody>
      </p:sp>
      <p:sp>
        <p:nvSpPr>
          <p:cNvPr id="51" name="Title Placeholder 10">
            <a:extLst>
              <a:ext uri="{FF2B5EF4-FFF2-40B4-BE49-F238E27FC236}">
                <a16:creationId xmlns:a16="http://schemas.microsoft.com/office/drawing/2014/main" id="{2CED1D50-07B8-4F6F-AC3B-A45E7753F17A}"/>
              </a:ext>
            </a:extLst>
          </p:cNvPr>
          <p:cNvSpPr>
            <a:spLocks noGrp="1"/>
          </p:cNvSpPr>
          <p:nvPr userDrawn="1">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58" name="Date Placeholder 2">
            <a:extLst>
              <a:ext uri="{FF2B5EF4-FFF2-40B4-BE49-F238E27FC236}">
                <a16:creationId xmlns:a16="http://schemas.microsoft.com/office/drawing/2014/main" id="{CF271D7A-5DE2-4656-8AE5-41EC1641E0DD}"/>
              </a:ext>
            </a:extLst>
          </p:cNvPr>
          <p:cNvSpPr>
            <a:spLocks noGrp="1"/>
          </p:cNvSpPr>
          <p:nvPr userDrawn="1">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BBBCD5FB-7746-4738-BB89-A6266C18D16C}" type="datetime1">
              <a:rPr lang="en-US" noProof="0" smtClean="0"/>
              <a:t>12/6/2019</a:t>
            </a:fld>
            <a:endParaRPr lang="en-GB" noProof="0" dirty="0"/>
          </a:p>
        </p:txBody>
      </p:sp>
      <p:sp>
        <p:nvSpPr>
          <p:cNvPr id="60" name="Footer Placeholder 8">
            <a:extLst>
              <a:ext uri="{FF2B5EF4-FFF2-40B4-BE49-F238E27FC236}">
                <a16:creationId xmlns:a16="http://schemas.microsoft.com/office/drawing/2014/main" id="{9D53DC61-F588-4141-90E0-07202DD4F53D}"/>
              </a:ext>
            </a:extLst>
          </p:cNvPr>
          <p:cNvSpPr>
            <a:spLocks noGrp="1"/>
          </p:cNvSpPr>
          <p:nvPr userDrawn="1">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66" name="Slide Number Placeholder 9">
            <a:extLst>
              <a:ext uri="{FF2B5EF4-FFF2-40B4-BE49-F238E27FC236}">
                <a16:creationId xmlns:a16="http://schemas.microsoft.com/office/drawing/2014/main" id="{0AA6B309-0005-4B1E-8C80-23FC9B41C062}"/>
              </a:ext>
            </a:extLst>
          </p:cNvPr>
          <p:cNvSpPr>
            <a:spLocks noGrp="1"/>
          </p:cNvSpPr>
          <p:nvPr userDrawn="1">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19361081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Bildobjekt 8">
            <a:extLst>
              <a:ext uri="{FF2B5EF4-FFF2-40B4-BE49-F238E27FC236}">
                <a16:creationId xmlns:a16="http://schemas.microsoft.com/office/drawing/2014/main" id="{145704C9-1A49-C847-A20C-F5E0DFDEA7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403" y="1976261"/>
            <a:ext cx="992368" cy="992364"/>
          </a:xfrm>
          <a:prstGeom prst="rect">
            <a:avLst/>
          </a:prstGeom>
        </p:spPr>
      </p:pic>
      <p:sp>
        <p:nvSpPr>
          <p:cNvPr id="5" name="Text Placeholder 3">
            <a:extLst>
              <a:ext uri="{FF2B5EF4-FFF2-40B4-BE49-F238E27FC236}">
                <a16:creationId xmlns:a16="http://schemas.microsoft.com/office/drawing/2014/main" id="{827D48FC-B2F0-F949-B048-DCB0A0ADEC9F}"/>
              </a:ext>
            </a:extLst>
          </p:cNvPr>
          <p:cNvSpPr>
            <a:spLocks noGrp="1"/>
          </p:cNvSpPr>
          <p:nvPr>
            <p:ph type="body" sz="quarter" idx="11" hasCustomPrompt="1"/>
          </p:nvPr>
        </p:nvSpPr>
        <p:spPr>
          <a:xfrm>
            <a:off x="360363" y="3797300"/>
            <a:ext cx="8389937" cy="395288"/>
          </a:xfrm>
        </p:spPr>
        <p:txBody>
          <a:bodyPr anchor="t" anchorCtr="0">
            <a:noAutofit/>
          </a:bodyPr>
          <a:lstStyle>
            <a:lvl1pPr marL="0" indent="0" algn="ctr">
              <a:spcAft>
                <a:spcPts val="0"/>
              </a:spcAft>
              <a:buFontTx/>
              <a:buNone/>
              <a:defRPr sz="2400" b="0" i="0">
                <a:latin typeface="Volvo Novum Light" panose="020B0303040502060204" pitchFamily="34" charset="77"/>
              </a:defRPr>
            </a:lvl1pPr>
            <a:lvl2pPr marL="0" indent="0" algn="ctr">
              <a:spcAft>
                <a:spcPts val="0"/>
              </a:spcAft>
              <a:buFontTx/>
              <a:buNone/>
              <a:defRPr sz="2400" b="0" i="0"/>
            </a:lvl2pPr>
            <a:lvl3pPr marL="0" indent="0" algn="ctr">
              <a:spcAft>
                <a:spcPts val="0"/>
              </a:spcAft>
              <a:buFontTx/>
              <a:buNone/>
              <a:defRPr sz="2400" b="0" i="0"/>
            </a:lvl3pPr>
            <a:lvl4pPr marL="0" indent="0" algn="ctr">
              <a:spcAft>
                <a:spcPts val="0"/>
              </a:spcAft>
              <a:buFontTx/>
              <a:buNone/>
              <a:defRPr sz="2400" b="0" i="0"/>
            </a:lvl4pPr>
            <a:lvl5pPr marL="0" indent="0" algn="ctr">
              <a:spcAft>
                <a:spcPts val="0"/>
              </a:spcAft>
              <a:buFontTx/>
              <a:buNone/>
              <a:defRPr sz="2400" b="0" i="0"/>
            </a:lvl5pPr>
            <a:lvl6pPr marL="0" indent="0" algn="ctr">
              <a:spcAft>
                <a:spcPts val="0"/>
              </a:spcAft>
              <a:buFontTx/>
              <a:buNone/>
              <a:defRPr sz="2400" b="0" i="0"/>
            </a:lvl6pPr>
            <a:lvl7pPr marL="0" indent="0" algn="ctr">
              <a:spcAft>
                <a:spcPts val="0"/>
              </a:spcAft>
              <a:buFontTx/>
              <a:buNone/>
              <a:tabLst/>
              <a:defRPr sz="2400" b="0" i="0">
                <a:latin typeface="Volvo Novum Light" panose="020B0303040502060204" pitchFamily="34" charset="77"/>
              </a:defRPr>
            </a:lvl7pPr>
            <a:lvl8pPr marL="0" indent="0" algn="ctr">
              <a:spcAft>
                <a:spcPts val="0"/>
              </a:spcAft>
              <a:buFontTx/>
              <a:buNone/>
              <a:defRPr sz="2400" b="0" i="0"/>
            </a:lvl8pPr>
            <a:lvl9pPr marL="0" indent="0" algn="ctr">
              <a:spcAft>
                <a:spcPts val="0"/>
              </a:spcAft>
              <a:buFontTx/>
              <a:buNone/>
              <a:defRPr sz="2400" b="0" i="0"/>
            </a:lvl9pPr>
          </a:lstStyle>
          <a:p>
            <a:pPr lvl="0"/>
            <a:r>
              <a:rPr lang="en-GB" noProof="0" dirty="0"/>
              <a:t>Click to add Thank you.</a:t>
            </a:r>
          </a:p>
        </p:txBody>
      </p:sp>
    </p:spTree>
    <p:extLst>
      <p:ext uri="{BB962C8B-B14F-4D97-AF65-F5344CB8AC3E}">
        <p14:creationId xmlns:p14="http://schemas.microsoft.com/office/powerpoint/2010/main" val="2102068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0ABDB830-8EA8-4DB2-B41C-D9E4C0F02FF0}"/>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6" name="Date Placeholder 2">
            <a:extLst>
              <a:ext uri="{FF2B5EF4-FFF2-40B4-BE49-F238E27FC236}">
                <a16:creationId xmlns:a16="http://schemas.microsoft.com/office/drawing/2014/main" id="{5BB9AC27-9A18-4A9F-8B8E-A7C2A2456C9A}"/>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BD005BD4-37BE-422B-8E3C-A1529850C650}" type="datetime1">
              <a:rPr lang="en-US" noProof="0" smtClean="0"/>
              <a:t>12/6/2019</a:t>
            </a:fld>
            <a:endParaRPr lang="en-GB" noProof="0" dirty="0"/>
          </a:p>
        </p:txBody>
      </p:sp>
      <p:sp>
        <p:nvSpPr>
          <p:cNvPr id="7" name="Footer Placeholder 8">
            <a:extLst>
              <a:ext uri="{FF2B5EF4-FFF2-40B4-BE49-F238E27FC236}">
                <a16:creationId xmlns:a16="http://schemas.microsoft.com/office/drawing/2014/main" id="{40A6468E-AD0F-4906-8130-DD5239E18C95}"/>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8" name="Slide Number Placeholder 9">
            <a:extLst>
              <a:ext uri="{FF2B5EF4-FFF2-40B4-BE49-F238E27FC236}">
                <a16:creationId xmlns:a16="http://schemas.microsoft.com/office/drawing/2014/main" id="{AE0DEBE6-2543-4064-847C-6DBD8F3C81F3}"/>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36720880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360363" y="1348408"/>
            <a:ext cx="8389938" cy="396255"/>
          </a:xfrm>
          <a:prstGeom prst="rect">
            <a:avLst/>
          </a:prstGeom>
        </p:spPr>
        <p:txBody>
          <a:bodyPr lIns="0" anchor="t" anchorCtr="0">
            <a:noAutofit/>
          </a:bodyPr>
          <a:lstStyle>
            <a:lvl1pPr algn="ctr">
              <a:lnSpc>
                <a:spcPts val="3800"/>
              </a:lnSpc>
              <a:defRPr sz="4000" spc="50" baseline="0">
                <a:solidFill>
                  <a:schemeClr val="bg1"/>
                </a:solidFill>
                <a:latin typeface="Volvo Broad Pro" panose="02000606020000020004" pitchFamily="2" charset="0"/>
              </a:defRPr>
            </a:lvl1pPr>
            <a:lvl2pPr algn="ctr">
              <a:defRPr sz="3300">
                <a:latin typeface="Volvo Broad Pro" panose="02000606020000020004" pitchFamily="2" charset="0"/>
              </a:defRPr>
            </a:lvl2pPr>
          </a:lstStyle>
          <a:p>
            <a:pPr lvl="0"/>
            <a:r>
              <a:rPr lang="en-GB" noProof="0" dirty="0"/>
              <a:t>Click to add presentation title</a:t>
            </a:r>
          </a:p>
        </p:txBody>
      </p:sp>
      <p:pic>
        <p:nvPicPr>
          <p:cNvPr id="10" name="Bildobjekt 2">
            <a:extLst>
              <a:ext uri="{FF2B5EF4-FFF2-40B4-BE49-F238E27FC236}">
                <a16:creationId xmlns:a16="http://schemas.microsoft.com/office/drawing/2014/main" id="{A115B01A-43D9-435C-89E5-8028F3D8AD91}"/>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7" name="Text Placeholder 2">
            <a:extLst>
              <a:ext uri="{FF2B5EF4-FFF2-40B4-BE49-F238E27FC236}">
                <a16:creationId xmlns:a16="http://schemas.microsoft.com/office/drawing/2014/main" id="{E81C2980-6720-467B-A58D-ADD7C7E48A77}"/>
              </a:ext>
            </a:extLst>
          </p:cNvPr>
          <p:cNvSpPr>
            <a:spLocks noGrp="1"/>
          </p:cNvSpPr>
          <p:nvPr>
            <p:ph type="body" sz="quarter" idx="14" hasCustomPrompt="1"/>
          </p:nvPr>
        </p:nvSpPr>
        <p:spPr>
          <a:xfrm>
            <a:off x="2520950" y="454956"/>
            <a:ext cx="4068764" cy="317387"/>
          </a:xfrm>
        </p:spPr>
        <p:txBody>
          <a:bodyPr>
            <a:noAutofit/>
          </a:bodyPr>
          <a:lstStyle>
            <a:lvl1pPr algn="ctr">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pPr lvl="0"/>
            <a:r>
              <a:rPr lang="en-GB" dirty="0"/>
              <a:t>Please note: Logo must be visible on every page</a:t>
            </a:r>
            <a:br>
              <a:rPr lang="en-GB" dirty="0"/>
            </a:br>
            <a:r>
              <a:rPr lang="en-GB" dirty="0"/>
              <a:t>Use only one (1) title page per presentation.</a:t>
            </a:r>
          </a:p>
        </p:txBody>
      </p:sp>
      <p:sp>
        <p:nvSpPr>
          <p:cNvPr id="8" name="Text Placeholder 3">
            <a:extLst>
              <a:ext uri="{FF2B5EF4-FFF2-40B4-BE49-F238E27FC236}">
                <a16:creationId xmlns:a16="http://schemas.microsoft.com/office/drawing/2014/main" id="{43A38195-82B8-4C83-9B43-4A71EC21A1C3}"/>
              </a:ext>
            </a:extLst>
          </p:cNvPr>
          <p:cNvSpPr>
            <a:spLocks noGrp="1"/>
          </p:cNvSpPr>
          <p:nvPr>
            <p:ph type="body" sz="quarter" idx="15" hasCustomPrompt="1"/>
          </p:nvPr>
        </p:nvSpPr>
        <p:spPr>
          <a:xfrm>
            <a:off x="360363" y="4408488"/>
            <a:ext cx="8389938" cy="174664"/>
          </a:xfrm>
        </p:spPr>
        <p:txBody>
          <a:bodyPr anchor="b" anchorCtr="0">
            <a:noAutofit/>
          </a:bodyPr>
          <a:lstStyle>
            <a:lvl1pPr marL="0" indent="0" algn="ctr">
              <a:spcAft>
                <a:spcPts val="0"/>
              </a:spcAft>
              <a:buFontTx/>
              <a:buNone/>
              <a:tabLst/>
              <a:defRPr sz="1200">
                <a:solidFill>
                  <a:schemeClr val="bg1"/>
                </a:solidFill>
              </a:defRPr>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Click to add Presenter name, Security Class: Proprietary, Confidential or Public</a:t>
            </a:r>
          </a:p>
        </p:txBody>
      </p:sp>
      <p:sp>
        <p:nvSpPr>
          <p:cNvPr id="9" name="Text Placeholder 2">
            <a:extLst>
              <a:ext uri="{FF2B5EF4-FFF2-40B4-BE49-F238E27FC236}">
                <a16:creationId xmlns:a16="http://schemas.microsoft.com/office/drawing/2014/main" id="{BF2615E8-A893-4A16-94F4-6A82C28D5CD7}"/>
              </a:ext>
            </a:extLst>
          </p:cNvPr>
          <p:cNvSpPr>
            <a:spLocks noGrp="1"/>
          </p:cNvSpPr>
          <p:nvPr>
            <p:ph type="body" sz="quarter" idx="16" hasCustomPrompt="1"/>
          </p:nvPr>
        </p:nvSpPr>
        <p:spPr>
          <a:xfrm>
            <a:off x="360363" y="847636"/>
            <a:ext cx="8389938" cy="174664"/>
          </a:xfrm>
          <a:prstGeom prst="rect">
            <a:avLst/>
          </a:prstGeom>
        </p:spPr>
        <p:txBody>
          <a:bodyPr>
            <a:noAutofit/>
          </a:bodyPr>
          <a:lstStyle>
            <a:lvl1pPr algn="ctr">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r>
              <a:rPr lang="en-GB" dirty="0"/>
              <a:t>Please note: Dark theme layout preferred for large audience </a:t>
            </a:r>
          </a:p>
        </p:txBody>
      </p:sp>
    </p:spTree>
    <p:extLst>
      <p:ext uri="{BB962C8B-B14F-4D97-AF65-F5344CB8AC3E}">
        <p14:creationId xmlns:p14="http://schemas.microsoft.com/office/powerpoint/2010/main" val="15947390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952C3B-5206-E148-92F9-5E5B1D72EC9F}"/>
              </a:ext>
            </a:extLst>
          </p:cNvPr>
          <p:cNvSpPr>
            <a:spLocks noGrp="1"/>
          </p:cNvSpPr>
          <p:nvPr>
            <p:ph type="title" hasCustomPrompt="1"/>
          </p:nvPr>
        </p:nvSpPr>
        <p:spPr>
          <a:xfrm>
            <a:off x="360363" y="808348"/>
            <a:ext cx="8389937" cy="323540"/>
          </a:xfrm>
          <a:prstGeom prst="rect">
            <a:avLst/>
          </a:prstGeom>
        </p:spPr>
        <p:txBody>
          <a:bodyPr anchor="b" anchorCtr="0"/>
          <a:lstStyle>
            <a:lvl1pPr algn="l">
              <a:defRPr sz="2401"/>
            </a:lvl1pPr>
          </a:lstStyle>
          <a:p>
            <a:r>
              <a:rPr lang="en-GB" noProof="0" dirty="0"/>
              <a:t>Click to add heading</a:t>
            </a:r>
          </a:p>
        </p:txBody>
      </p:sp>
      <p:sp>
        <p:nvSpPr>
          <p:cNvPr id="12" name="Text Placeholder 3">
            <a:extLst>
              <a:ext uri="{FF2B5EF4-FFF2-40B4-BE49-F238E27FC236}">
                <a16:creationId xmlns:a16="http://schemas.microsoft.com/office/drawing/2014/main" id="{9CDC3E0F-7862-2B4B-826D-899D1A648999}"/>
              </a:ext>
            </a:extLst>
          </p:cNvPr>
          <p:cNvSpPr>
            <a:spLocks noGrp="1"/>
          </p:cNvSpPr>
          <p:nvPr>
            <p:ph type="body" sz="quarter" idx="20" hasCustomPrompt="1"/>
          </p:nvPr>
        </p:nvSpPr>
        <p:spPr>
          <a:xfrm>
            <a:off x="361119" y="1347787"/>
            <a:ext cx="4068006" cy="3457575"/>
          </a:xfrm>
          <a:prstGeom prst="rect">
            <a:avLst/>
          </a:prstGeom>
        </p:spPr>
        <p:txBody>
          <a:bodyPr>
            <a:normAutofit/>
          </a:bodyPr>
          <a:lstStyle>
            <a:lvl1pPr>
              <a:defRPr sz="1400"/>
            </a:lvl1pPr>
            <a:lvl2pPr>
              <a:defRPr sz="1400"/>
            </a:lvl2pPr>
            <a:lvl3pPr>
              <a:defRPr sz="1200"/>
            </a:lvl3pPr>
            <a:lvl4pPr>
              <a:defRPr sz="1100"/>
            </a:lvl4pPr>
            <a:lvl5pPr>
              <a:defRPr sz="1000"/>
            </a:lvl5pPr>
            <a:lvl6pPr>
              <a:defRPr sz="900"/>
            </a:lvl6pPr>
            <a:lvl7pPr>
              <a:defRPr sz="800"/>
            </a:lvl7pPr>
            <a:lvl8pPr>
              <a:defRPr sz="800"/>
            </a:lvl8pPr>
            <a:lvl9pPr>
              <a:defRPr sz="8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sp>
        <p:nvSpPr>
          <p:cNvPr id="6" name="Content Placeholder 5">
            <a:extLst>
              <a:ext uri="{FF2B5EF4-FFF2-40B4-BE49-F238E27FC236}">
                <a16:creationId xmlns:a16="http://schemas.microsoft.com/office/drawing/2014/main" id="{C3789464-41F1-934D-8ABD-3A7B7811D112}"/>
              </a:ext>
            </a:extLst>
          </p:cNvPr>
          <p:cNvSpPr>
            <a:spLocks noGrp="1"/>
          </p:cNvSpPr>
          <p:nvPr>
            <p:ph sz="quarter" idx="35" hasCustomPrompt="1"/>
          </p:nvPr>
        </p:nvSpPr>
        <p:spPr>
          <a:xfrm>
            <a:off x="4682294" y="1347787"/>
            <a:ext cx="4068006" cy="3457576"/>
          </a:xfrm>
          <a:solidFill>
            <a:schemeClr val="bg1">
              <a:lumMod val="85000"/>
            </a:schemeClr>
          </a:solidFill>
        </p:spPr>
        <p:txBody>
          <a:bodyPr tIns="1044000" anchor="ctr" anchorCtr="1">
            <a:normAutofit/>
          </a:bodyPr>
          <a:lstStyle>
            <a:lvl1pPr>
              <a:defRPr sz="900" i="1"/>
            </a:lvl1pPr>
            <a:lvl2pPr>
              <a:defRPr sz="1400"/>
            </a:lvl2pPr>
            <a:lvl3pPr>
              <a:defRPr sz="1200"/>
            </a:lvl3pPr>
            <a:lvl4pPr>
              <a:defRPr sz="1100"/>
            </a:lvl4pPr>
            <a:lvl5pPr>
              <a:defRPr sz="1000"/>
            </a:lvl5pPr>
            <a:lvl6pPr>
              <a:defRPr sz="900"/>
            </a:lvl6pPr>
            <a:lvl7pPr>
              <a:defRPr sz="800"/>
            </a:lvl7pPr>
            <a:lvl8pPr>
              <a:defRPr sz="800"/>
            </a:lvl8pPr>
            <a:lvl9pPr>
              <a:defRPr sz="800"/>
            </a:lvl9pPr>
          </a:lstStyle>
          <a:p>
            <a:pPr lvl="0"/>
            <a:r>
              <a:rPr lang="en-GB" noProof="0" dirty="0"/>
              <a:t>Click to add image, graph or other media</a:t>
            </a:r>
          </a:p>
        </p:txBody>
      </p:sp>
      <p:sp>
        <p:nvSpPr>
          <p:cNvPr id="15" name="Date Placeholder 2">
            <a:extLst>
              <a:ext uri="{FF2B5EF4-FFF2-40B4-BE49-F238E27FC236}">
                <a16:creationId xmlns:a16="http://schemas.microsoft.com/office/drawing/2014/main" id="{8C1C0756-99BC-454C-8ECE-5EF7112E5CFB}"/>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solidFill>
                <a:latin typeface="Volvo Novum Light" panose="020B0303040502060204" pitchFamily="34" charset="77"/>
              </a:defRPr>
            </a:lvl1pPr>
          </a:lstStyle>
          <a:p>
            <a:fld id="{7969AE5E-D68B-4C45-B120-9E0BE0E762AB}" type="datetime1">
              <a:rPr lang="en-US" smtClean="0"/>
              <a:t>12/6/2019</a:t>
            </a:fld>
            <a:endParaRPr lang="en-GB" dirty="0"/>
          </a:p>
        </p:txBody>
      </p:sp>
      <p:sp>
        <p:nvSpPr>
          <p:cNvPr id="16" name="Footer Placeholder 8">
            <a:extLst>
              <a:ext uri="{FF2B5EF4-FFF2-40B4-BE49-F238E27FC236}">
                <a16:creationId xmlns:a16="http://schemas.microsoft.com/office/drawing/2014/main" id="{EFE7565D-E88C-4DA2-A597-30B96381737B}"/>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solidFill>
                <a:latin typeface="Volvo Novum Light" panose="020B0303040502060204" pitchFamily="34" charset="77"/>
              </a:defRPr>
            </a:lvl1pPr>
          </a:lstStyle>
          <a:p>
            <a:r>
              <a:rPr lang="en-US"/>
              <a:t>robert timmers (rtimmers) - VCNL product mngt - confidential - V316 BEV pres LA</a:t>
            </a:r>
            <a:endParaRPr lang="en-GB" dirty="0"/>
          </a:p>
        </p:txBody>
      </p:sp>
      <p:sp>
        <p:nvSpPr>
          <p:cNvPr id="18" name="Slide Number Placeholder 9">
            <a:extLst>
              <a:ext uri="{FF2B5EF4-FFF2-40B4-BE49-F238E27FC236}">
                <a16:creationId xmlns:a16="http://schemas.microsoft.com/office/drawing/2014/main" id="{3A094260-F17A-4C78-8064-55E63058F963}"/>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3" name="Bildobjekt 2">
            <a:extLst>
              <a:ext uri="{FF2B5EF4-FFF2-40B4-BE49-F238E27FC236}">
                <a16:creationId xmlns:a16="http://schemas.microsoft.com/office/drawing/2014/main" id="{EFBA15A1-AEF4-4004-86E1-009A945090E3}"/>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7" name="Text Placeholder 2">
            <a:extLst>
              <a:ext uri="{FF2B5EF4-FFF2-40B4-BE49-F238E27FC236}">
                <a16:creationId xmlns:a16="http://schemas.microsoft.com/office/drawing/2014/main" id="{5968DB37-2BF7-4219-83AC-BFED0C9E87E7}"/>
              </a:ext>
            </a:extLst>
          </p:cNvPr>
          <p:cNvSpPr>
            <a:spLocks noGrp="1"/>
          </p:cNvSpPr>
          <p:nvPr>
            <p:ph type="body" sz="quarter" idx="16" hasCustomPrompt="1"/>
          </p:nvPr>
        </p:nvSpPr>
        <p:spPr>
          <a:xfrm>
            <a:off x="360363" y="454957"/>
            <a:ext cx="8389938" cy="174664"/>
          </a:xfrm>
          <a:prstGeom prst="rect">
            <a:avLst/>
          </a:prstGeom>
        </p:spPr>
        <p:txBody>
          <a:bodyPr>
            <a:noAutofit/>
          </a:bodyPr>
          <a:lstStyle>
            <a:lvl1pPr algn="ctr">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r>
              <a:rPr lang="en-GB" dirty="0"/>
              <a:t>Please note: Dark theme layout preferred for large audience </a:t>
            </a:r>
          </a:p>
        </p:txBody>
      </p:sp>
    </p:spTree>
    <p:extLst>
      <p:ext uri="{BB962C8B-B14F-4D97-AF65-F5344CB8AC3E}">
        <p14:creationId xmlns:p14="http://schemas.microsoft.com/office/powerpoint/2010/main" val="38472922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39E2AA3-CB1E-40B2-AEE0-A53BBF549231}"/>
              </a:ext>
            </a:extLst>
          </p:cNvPr>
          <p:cNvSpPr>
            <a:spLocks noGrp="1"/>
          </p:cNvSpPr>
          <p:nvPr>
            <p:ph type="pic" sz="quarter" idx="16" hasCustomPrompt="1"/>
          </p:nvPr>
        </p:nvSpPr>
        <p:spPr>
          <a:xfrm>
            <a:off x="0" y="0"/>
            <a:ext cx="9147175" cy="5145088"/>
          </a:xfrm>
          <a:solidFill>
            <a:schemeClr val="bg1">
              <a:lumMod val="85000"/>
            </a:schemeClr>
          </a:solidFill>
        </p:spPr>
        <p:txBody>
          <a:bodyPr lIns="2016000" tIns="180000" rIns="0" anchor="ctr" anchorCtr="1">
            <a:normAutofit/>
          </a:bodyPr>
          <a:lstStyle>
            <a:lvl1pPr>
              <a:defRPr sz="1000" i="1">
                <a:solidFill>
                  <a:schemeClr val="tx1">
                    <a:lumMod val="50000"/>
                    <a:lumOff val="50000"/>
                  </a:schemeClr>
                </a:solidFill>
              </a:defRPr>
            </a:lvl1pPr>
          </a:lstStyle>
          <a:p>
            <a:r>
              <a:rPr lang="sv-SE" dirty="0"/>
              <a:t>&lt;&lt; </a:t>
            </a:r>
            <a:r>
              <a:rPr lang="sv-SE" dirty="0" err="1"/>
              <a:t>Click</a:t>
            </a:r>
            <a:r>
              <a:rPr lang="sv-SE" dirty="0"/>
              <a:t> to </a:t>
            </a:r>
            <a:r>
              <a:rPr lang="sv-SE" dirty="0" err="1"/>
              <a:t>add</a:t>
            </a:r>
            <a:r>
              <a:rPr lang="sv-SE" dirty="0"/>
              <a:t> dark</a:t>
            </a:r>
            <a:br>
              <a:rPr lang="sv-SE" dirty="0"/>
            </a:br>
            <a:r>
              <a:rPr lang="sv-SE" dirty="0"/>
              <a:t>      </a:t>
            </a:r>
            <a:r>
              <a:rPr lang="sv-SE" dirty="0" err="1"/>
              <a:t>background</a:t>
            </a:r>
            <a:r>
              <a:rPr lang="sv-SE" dirty="0"/>
              <a:t> image</a:t>
            </a:r>
            <a:endParaRPr lang="en-US" dirty="0"/>
          </a:p>
        </p:txBody>
      </p:sp>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360363" y="1348408"/>
            <a:ext cx="8389938" cy="396255"/>
          </a:xfrm>
          <a:prstGeom prst="rect">
            <a:avLst/>
          </a:prstGeom>
        </p:spPr>
        <p:txBody>
          <a:bodyPr lIns="0" anchor="t" anchorCtr="0">
            <a:noAutofit/>
          </a:bodyPr>
          <a:lstStyle>
            <a:lvl1pPr algn="ctr">
              <a:lnSpc>
                <a:spcPts val="3800"/>
              </a:lnSpc>
              <a:defRPr sz="4000" spc="50" baseline="0">
                <a:solidFill>
                  <a:schemeClr val="bg1"/>
                </a:solidFill>
                <a:latin typeface="Volvo Broad Pro" panose="02000606020000020004" pitchFamily="2" charset="0"/>
              </a:defRPr>
            </a:lvl1pPr>
            <a:lvl2pPr algn="ctr">
              <a:defRPr sz="3300">
                <a:latin typeface="Volvo Broad Pro" panose="02000606020000020004" pitchFamily="2" charset="0"/>
              </a:defRPr>
            </a:lvl2pPr>
          </a:lstStyle>
          <a:p>
            <a:pPr lvl="0"/>
            <a:r>
              <a:rPr lang="en-GB" noProof="0" dirty="0"/>
              <a:t>Click to add presentation title</a:t>
            </a:r>
          </a:p>
        </p:txBody>
      </p:sp>
      <p:pic>
        <p:nvPicPr>
          <p:cNvPr id="10" name="Bildobjekt 2">
            <a:extLst>
              <a:ext uri="{FF2B5EF4-FFF2-40B4-BE49-F238E27FC236}">
                <a16:creationId xmlns:a16="http://schemas.microsoft.com/office/drawing/2014/main" id="{A115B01A-43D9-435C-89E5-8028F3D8AD91}"/>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7" name="Text Placeholder 2">
            <a:extLst>
              <a:ext uri="{FF2B5EF4-FFF2-40B4-BE49-F238E27FC236}">
                <a16:creationId xmlns:a16="http://schemas.microsoft.com/office/drawing/2014/main" id="{E81C2980-6720-467B-A58D-ADD7C7E48A77}"/>
              </a:ext>
            </a:extLst>
          </p:cNvPr>
          <p:cNvSpPr>
            <a:spLocks noGrp="1"/>
          </p:cNvSpPr>
          <p:nvPr>
            <p:ph type="body" sz="quarter" idx="14" hasCustomPrompt="1"/>
          </p:nvPr>
        </p:nvSpPr>
        <p:spPr>
          <a:xfrm>
            <a:off x="2520950" y="454956"/>
            <a:ext cx="4068764" cy="331515"/>
          </a:xfrm>
        </p:spPr>
        <p:txBody>
          <a:bodyPr>
            <a:noAutofit/>
          </a:bodyPr>
          <a:lstStyle>
            <a:lvl1pPr algn="ctr">
              <a:spcAft>
                <a:spcPts val="0"/>
              </a:spcAft>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pPr lvl="0"/>
            <a:r>
              <a:rPr lang="en-GB" dirty="0"/>
              <a:t>Please note: Logo must be visible on every page.</a:t>
            </a:r>
            <a:br>
              <a:rPr lang="en-GB" dirty="0"/>
            </a:br>
            <a:r>
              <a:rPr lang="en-GB" dirty="0"/>
              <a:t>Use only one (1) title page per presentation.</a:t>
            </a:r>
          </a:p>
        </p:txBody>
      </p:sp>
      <p:sp>
        <p:nvSpPr>
          <p:cNvPr id="8" name="Text Placeholder 3">
            <a:extLst>
              <a:ext uri="{FF2B5EF4-FFF2-40B4-BE49-F238E27FC236}">
                <a16:creationId xmlns:a16="http://schemas.microsoft.com/office/drawing/2014/main" id="{43A38195-82B8-4C83-9B43-4A71EC21A1C3}"/>
              </a:ext>
            </a:extLst>
          </p:cNvPr>
          <p:cNvSpPr>
            <a:spLocks noGrp="1"/>
          </p:cNvSpPr>
          <p:nvPr>
            <p:ph type="body" sz="quarter" idx="15" hasCustomPrompt="1"/>
          </p:nvPr>
        </p:nvSpPr>
        <p:spPr>
          <a:xfrm>
            <a:off x="360363" y="4408488"/>
            <a:ext cx="8389938" cy="174664"/>
          </a:xfrm>
        </p:spPr>
        <p:txBody>
          <a:bodyPr anchor="b" anchorCtr="0">
            <a:noAutofit/>
          </a:bodyPr>
          <a:lstStyle>
            <a:lvl1pPr marL="0" indent="0" algn="ctr">
              <a:spcAft>
                <a:spcPts val="0"/>
              </a:spcAft>
              <a:buFontTx/>
              <a:buNone/>
              <a:tabLst/>
              <a:defRPr sz="1200">
                <a:solidFill>
                  <a:schemeClr val="bg1"/>
                </a:solidFill>
              </a:defRPr>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GB" noProof="0" dirty="0"/>
              <a:t>Click to add Presenter name, Security Class: Proprietary, Confidential or Public</a:t>
            </a:r>
          </a:p>
        </p:txBody>
      </p:sp>
    </p:spTree>
    <p:extLst>
      <p:ext uri="{BB962C8B-B14F-4D97-AF65-F5344CB8AC3E}">
        <p14:creationId xmlns:p14="http://schemas.microsoft.com/office/powerpoint/2010/main" val="21173920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 tex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360363" y="1347788"/>
            <a:ext cx="5508625" cy="3457575"/>
          </a:xfrm>
          <a:solidFill>
            <a:schemeClr val="bg1">
              <a:lumMod val="85000"/>
            </a:schemeClr>
          </a:solidFill>
        </p:spPr>
        <p:txBody>
          <a:bodyPr tIns="1044000" anchor="ctr" anchorCtr="1">
            <a:normAutofit/>
          </a:bodyPr>
          <a:lstStyle>
            <a:lvl1pPr>
              <a:defRPr sz="900" i="1"/>
            </a:lvl1pPr>
          </a:lstStyle>
          <a:p>
            <a:pPr lvl="0"/>
            <a:r>
              <a:rPr lang="en-GB" noProof="0" dirty="0"/>
              <a:t>Click to add image, graph or other media</a:t>
            </a:r>
          </a:p>
        </p:txBody>
      </p:sp>
      <p:sp>
        <p:nvSpPr>
          <p:cNvPr id="16" name="Text Placeholder 3">
            <a:extLst>
              <a:ext uri="{FF2B5EF4-FFF2-40B4-BE49-F238E27FC236}">
                <a16:creationId xmlns:a16="http://schemas.microsoft.com/office/drawing/2014/main" id="{50FB03BE-D89D-A34A-8104-C71D37709542}"/>
              </a:ext>
            </a:extLst>
          </p:cNvPr>
          <p:cNvSpPr>
            <a:spLocks noGrp="1"/>
          </p:cNvSpPr>
          <p:nvPr>
            <p:ph type="body" sz="quarter" idx="22" hasCustomPrompt="1"/>
          </p:nvPr>
        </p:nvSpPr>
        <p:spPr>
          <a:xfrm>
            <a:off x="6121401" y="1347788"/>
            <a:ext cx="2628900" cy="3457575"/>
          </a:xfrm>
          <a:prstGeom prst="rect">
            <a:avLst/>
          </a:prstGeom>
        </p:spPr>
        <p:txBody>
          <a:bodyPr>
            <a:noAutofit/>
          </a:bodyPr>
          <a:lstStyle>
            <a:lvl1pPr>
              <a:defRPr sz="1400"/>
            </a:lvl1pPr>
            <a:lvl2pPr>
              <a:defRPr sz="1400"/>
            </a:lvl2pPr>
            <a:lvl3pPr>
              <a:defRPr sz="1200"/>
            </a:lvl3pPr>
            <a:lvl4pPr>
              <a:defRPr sz="1100"/>
            </a:lvl4pPr>
            <a:lvl5pPr>
              <a:defRPr sz="1000"/>
            </a:lvl5pPr>
            <a:lvl6pPr>
              <a:defRPr sz="900"/>
            </a:lvl6pPr>
            <a:lvl7pPr>
              <a:defRPr sz="900"/>
            </a:lvl7pPr>
            <a:lvl8pPr>
              <a:defRPr sz="900"/>
            </a:lvl8pPr>
            <a:lvl9pPr>
              <a:defRPr sz="9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p:nvPr>
        </p:nvSpPr>
        <p:spPr>
          <a:xfrm>
            <a:off x="360363" y="808348"/>
            <a:ext cx="8390131" cy="323540"/>
          </a:xfrm>
          <a:prstGeom prst="rect">
            <a:avLst/>
          </a:prstGeom>
        </p:spPr>
        <p:txBody>
          <a:bodyPr vert="horz" lIns="0" tIns="0" rIns="0" bIns="0" rtlCol="0" anchor="b" anchorCtr="0">
            <a:noAutofit/>
          </a:bodyPr>
          <a:lstStyle/>
          <a:p>
            <a:pPr algn="l"/>
            <a:r>
              <a:rPr lang="en-GB" noProof="0" dirty="0"/>
              <a:t>Click to add heading</a:t>
            </a:r>
          </a:p>
        </p:txBody>
      </p:sp>
      <p:sp>
        <p:nvSpPr>
          <p:cNvPr id="17" name="Date Placeholder 2">
            <a:extLst>
              <a:ext uri="{FF2B5EF4-FFF2-40B4-BE49-F238E27FC236}">
                <a16:creationId xmlns:a16="http://schemas.microsoft.com/office/drawing/2014/main" id="{EBCC21B6-BCFA-477F-BE3C-354DAEB6DC72}"/>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solidFill>
                <a:latin typeface="Volvo Novum Light" panose="020B0303040502060204" pitchFamily="34" charset="77"/>
              </a:defRPr>
            </a:lvl1pPr>
          </a:lstStyle>
          <a:p>
            <a:fld id="{BE3887C8-7034-45CF-ADF3-8B514B290CAF}" type="datetime1">
              <a:rPr lang="en-US" smtClean="0"/>
              <a:t>12/6/2019</a:t>
            </a:fld>
            <a:endParaRPr lang="en-GB" dirty="0"/>
          </a:p>
        </p:txBody>
      </p:sp>
      <p:sp>
        <p:nvSpPr>
          <p:cNvPr id="18" name="Footer Placeholder 8">
            <a:extLst>
              <a:ext uri="{FF2B5EF4-FFF2-40B4-BE49-F238E27FC236}">
                <a16:creationId xmlns:a16="http://schemas.microsoft.com/office/drawing/2014/main" id="{34C5C430-CD0E-4A41-9601-B8CB63E4004C}"/>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solidFill>
                <a:latin typeface="Volvo Novum Light" panose="020B0303040502060204" pitchFamily="34" charset="77"/>
              </a:defRPr>
            </a:lvl1pPr>
          </a:lstStyle>
          <a:p>
            <a:r>
              <a:rPr lang="en-US"/>
              <a:t>robert timmers (rtimmers) - VCNL product mngt - confidential - V316 BEV pres LA</a:t>
            </a:r>
            <a:endParaRPr lang="en-GB"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9" name="Bildobjekt 2">
            <a:extLst>
              <a:ext uri="{FF2B5EF4-FFF2-40B4-BE49-F238E27FC236}">
                <a16:creationId xmlns:a16="http://schemas.microsoft.com/office/drawing/2014/main" id="{7ED1962B-695C-4914-9BE4-BE6EE4C87DFB}"/>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5" name="Text Placeholder 2">
            <a:extLst>
              <a:ext uri="{FF2B5EF4-FFF2-40B4-BE49-F238E27FC236}">
                <a16:creationId xmlns:a16="http://schemas.microsoft.com/office/drawing/2014/main" id="{0E12E78B-5838-4C29-9B12-B668749DF44E}"/>
              </a:ext>
            </a:extLst>
          </p:cNvPr>
          <p:cNvSpPr>
            <a:spLocks noGrp="1"/>
          </p:cNvSpPr>
          <p:nvPr>
            <p:ph type="body" sz="quarter" idx="16" hasCustomPrompt="1"/>
          </p:nvPr>
        </p:nvSpPr>
        <p:spPr>
          <a:xfrm>
            <a:off x="360363" y="454957"/>
            <a:ext cx="8389938" cy="174664"/>
          </a:xfrm>
          <a:prstGeom prst="rect">
            <a:avLst/>
          </a:prstGeom>
        </p:spPr>
        <p:txBody>
          <a:bodyPr>
            <a:noAutofit/>
          </a:bodyPr>
          <a:lstStyle>
            <a:lvl1pPr algn="ctr">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r>
              <a:rPr lang="en-GB" dirty="0"/>
              <a:t>Please note: Dark theme layout preferred for large audience </a:t>
            </a:r>
          </a:p>
        </p:txBody>
      </p:sp>
    </p:spTree>
    <p:extLst>
      <p:ext uri="{BB962C8B-B14F-4D97-AF65-F5344CB8AC3E}">
        <p14:creationId xmlns:p14="http://schemas.microsoft.com/office/powerpoint/2010/main" val="75771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CBED64D-4C42-4F41-81BC-567A17A45D88}"/>
              </a:ext>
            </a:extLst>
          </p:cNvPr>
          <p:cNvSpPr>
            <a:spLocks noGrp="1"/>
          </p:cNvSpPr>
          <p:nvPr>
            <p:ph sz="quarter" idx="35" hasCustomPrompt="1"/>
          </p:nvPr>
        </p:nvSpPr>
        <p:spPr>
          <a:xfrm>
            <a:off x="361119" y="1347788"/>
            <a:ext cx="8389180" cy="3457575"/>
          </a:xfrm>
          <a:solidFill>
            <a:schemeClr val="bg1">
              <a:lumMod val="85000"/>
            </a:schemeClr>
          </a:solidFill>
        </p:spPr>
        <p:txBody>
          <a:bodyPr tIns="1044000" anchor="ctr" anchorCtr="1">
            <a:normAutofit/>
          </a:bodyPr>
          <a:lstStyle>
            <a:lvl1pPr>
              <a:defRPr sz="900" i="1"/>
            </a:lvl1pPr>
          </a:lstStyle>
          <a:p>
            <a:pPr lvl="0"/>
            <a:r>
              <a:rPr lang="en-GB" noProof="0" dirty="0"/>
              <a:t>Click to add image, graph or other media</a:t>
            </a:r>
          </a:p>
        </p:txBody>
      </p:sp>
      <p:sp>
        <p:nvSpPr>
          <p:cNvPr id="8" name="Title Placeholder 10">
            <a:extLst>
              <a:ext uri="{FF2B5EF4-FFF2-40B4-BE49-F238E27FC236}">
                <a16:creationId xmlns:a16="http://schemas.microsoft.com/office/drawing/2014/main" id="{17A4644E-DF8A-4B31-986A-447E95D7C2F7}"/>
              </a:ext>
            </a:extLst>
          </p:cNvPr>
          <p:cNvSpPr>
            <a:spLocks noGrp="1"/>
          </p:cNvSpPr>
          <p:nvPr>
            <p:ph type="title"/>
          </p:nvPr>
        </p:nvSpPr>
        <p:spPr>
          <a:xfrm>
            <a:off x="360363" y="808348"/>
            <a:ext cx="8390131" cy="323540"/>
          </a:xfrm>
          <a:prstGeom prst="rect">
            <a:avLst/>
          </a:prstGeom>
        </p:spPr>
        <p:txBody>
          <a:bodyPr vert="horz" lIns="0" tIns="0" rIns="0" bIns="0" rtlCol="0" anchor="b" anchorCtr="0">
            <a:noAutofit/>
          </a:bodyPr>
          <a:lstStyle>
            <a:lvl1pPr>
              <a:defRPr>
                <a:solidFill>
                  <a:schemeClr val="bg1"/>
                </a:solidFill>
              </a:defRPr>
            </a:lvl1pPr>
          </a:lstStyle>
          <a:p>
            <a:pPr algn="l"/>
            <a:r>
              <a:rPr lang="en-GB" noProof="0" dirty="0"/>
              <a:t>Click to add heading</a:t>
            </a:r>
          </a:p>
        </p:txBody>
      </p:sp>
      <p:sp>
        <p:nvSpPr>
          <p:cNvPr id="12" name="Date Placeholder 2">
            <a:extLst>
              <a:ext uri="{FF2B5EF4-FFF2-40B4-BE49-F238E27FC236}">
                <a16:creationId xmlns:a16="http://schemas.microsoft.com/office/drawing/2014/main" id="{033FDB32-D803-458A-BE25-097CD235A16A}"/>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solidFill>
                <a:latin typeface="Volvo Novum Light" panose="020B0303040502060204" pitchFamily="34" charset="77"/>
              </a:defRPr>
            </a:lvl1pPr>
          </a:lstStyle>
          <a:p>
            <a:fld id="{CFD43CA3-9416-4090-8E82-E7057D544294}" type="datetime1">
              <a:rPr lang="en-US" smtClean="0"/>
              <a:t>12/6/2019</a:t>
            </a:fld>
            <a:endParaRPr lang="en-GB" dirty="0"/>
          </a:p>
        </p:txBody>
      </p:sp>
      <p:sp>
        <p:nvSpPr>
          <p:cNvPr id="13" name="Footer Placeholder 8">
            <a:extLst>
              <a:ext uri="{FF2B5EF4-FFF2-40B4-BE49-F238E27FC236}">
                <a16:creationId xmlns:a16="http://schemas.microsoft.com/office/drawing/2014/main" id="{800B1141-6DF8-42DD-8814-EFA95990B729}"/>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solidFill>
                <a:latin typeface="Volvo Novum Light" panose="020B0303040502060204" pitchFamily="34" charset="77"/>
              </a:defRPr>
            </a:lvl1pPr>
          </a:lstStyle>
          <a:p>
            <a:r>
              <a:rPr lang="en-US"/>
              <a:t>robert timmers (rtimmers) - VCNL product mngt - confidential - V316 BEV pres LA</a:t>
            </a:r>
            <a:endParaRPr lang="en-GB" dirty="0"/>
          </a:p>
        </p:txBody>
      </p:sp>
      <p:sp>
        <p:nvSpPr>
          <p:cNvPr id="14" name="Slide Number Placeholder 9">
            <a:extLst>
              <a:ext uri="{FF2B5EF4-FFF2-40B4-BE49-F238E27FC236}">
                <a16:creationId xmlns:a16="http://schemas.microsoft.com/office/drawing/2014/main" id="{1645B6AB-C1E0-47AC-89E2-681C39DA8D93}"/>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pic>
        <p:nvPicPr>
          <p:cNvPr id="10" name="Bildobjekt 2">
            <a:extLst>
              <a:ext uri="{FF2B5EF4-FFF2-40B4-BE49-F238E27FC236}">
                <a16:creationId xmlns:a16="http://schemas.microsoft.com/office/drawing/2014/main" id="{273E1CBD-2849-4DDB-B1E8-9B3FE9F10A0A}"/>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7" name="Text Placeholder 2">
            <a:extLst>
              <a:ext uri="{FF2B5EF4-FFF2-40B4-BE49-F238E27FC236}">
                <a16:creationId xmlns:a16="http://schemas.microsoft.com/office/drawing/2014/main" id="{B7B87D85-332A-492A-9B5F-4EB571E428C7}"/>
              </a:ext>
            </a:extLst>
          </p:cNvPr>
          <p:cNvSpPr>
            <a:spLocks noGrp="1"/>
          </p:cNvSpPr>
          <p:nvPr>
            <p:ph type="body" sz="quarter" idx="16" hasCustomPrompt="1"/>
          </p:nvPr>
        </p:nvSpPr>
        <p:spPr>
          <a:xfrm>
            <a:off x="360363" y="454957"/>
            <a:ext cx="8389938" cy="174664"/>
          </a:xfrm>
          <a:prstGeom prst="rect">
            <a:avLst/>
          </a:prstGeom>
        </p:spPr>
        <p:txBody>
          <a:bodyPr>
            <a:noAutofit/>
          </a:bodyPr>
          <a:lstStyle>
            <a:lvl1pPr algn="ctr">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r>
              <a:rPr lang="en-GB" dirty="0"/>
              <a:t>Please note: Dark theme layout preferred for large audience </a:t>
            </a:r>
          </a:p>
        </p:txBody>
      </p:sp>
    </p:spTree>
    <p:extLst>
      <p:ext uri="{BB962C8B-B14F-4D97-AF65-F5344CB8AC3E}">
        <p14:creationId xmlns:p14="http://schemas.microsoft.com/office/powerpoint/2010/main" val="8887031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Bildobjekt 8">
            <a:extLst>
              <a:ext uri="{FF2B5EF4-FFF2-40B4-BE49-F238E27FC236}">
                <a16:creationId xmlns:a16="http://schemas.microsoft.com/office/drawing/2014/main" id="{145704C9-1A49-C847-A20C-F5E0DFDEA7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403" y="1976261"/>
            <a:ext cx="992368" cy="992364"/>
          </a:xfrm>
          <a:prstGeom prst="rect">
            <a:avLst/>
          </a:prstGeom>
        </p:spPr>
      </p:pic>
      <p:sp>
        <p:nvSpPr>
          <p:cNvPr id="5" name="Text Placeholder 3">
            <a:extLst>
              <a:ext uri="{FF2B5EF4-FFF2-40B4-BE49-F238E27FC236}">
                <a16:creationId xmlns:a16="http://schemas.microsoft.com/office/drawing/2014/main" id="{827D48FC-B2F0-F949-B048-DCB0A0ADEC9F}"/>
              </a:ext>
            </a:extLst>
          </p:cNvPr>
          <p:cNvSpPr>
            <a:spLocks noGrp="1"/>
          </p:cNvSpPr>
          <p:nvPr>
            <p:ph type="body" sz="quarter" idx="11" hasCustomPrompt="1"/>
          </p:nvPr>
        </p:nvSpPr>
        <p:spPr>
          <a:xfrm>
            <a:off x="360363" y="3797300"/>
            <a:ext cx="8389937" cy="395288"/>
          </a:xfrm>
        </p:spPr>
        <p:txBody>
          <a:bodyPr anchor="t" anchorCtr="0">
            <a:noAutofit/>
          </a:bodyPr>
          <a:lstStyle>
            <a:lvl1pPr marL="0" indent="0" algn="ctr">
              <a:spcAft>
                <a:spcPts val="0"/>
              </a:spcAft>
              <a:buFontTx/>
              <a:buNone/>
              <a:defRPr sz="2400" b="0" i="0">
                <a:solidFill>
                  <a:schemeClr val="bg1"/>
                </a:solidFill>
                <a:latin typeface="Volvo Novum Light" panose="020B0303040502060204" pitchFamily="34" charset="77"/>
              </a:defRPr>
            </a:lvl1pPr>
            <a:lvl2pPr marL="0" indent="0" algn="ctr">
              <a:spcAft>
                <a:spcPts val="0"/>
              </a:spcAft>
              <a:buFontTx/>
              <a:buNone/>
              <a:defRPr sz="2400" b="0" i="0"/>
            </a:lvl2pPr>
            <a:lvl3pPr marL="0" indent="0" algn="ctr">
              <a:spcAft>
                <a:spcPts val="0"/>
              </a:spcAft>
              <a:buFontTx/>
              <a:buNone/>
              <a:defRPr sz="2400" b="0" i="0"/>
            </a:lvl3pPr>
            <a:lvl4pPr marL="0" indent="0" algn="ctr">
              <a:spcAft>
                <a:spcPts val="0"/>
              </a:spcAft>
              <a:buFontTx/>
              <a:buNone/>
              <a:defRPr sz="2400" b="0" i="0"/>
            </a:lvl4pPr>
            <a:lvl5pPr marL="0" indent="0" algn="ctr">
              <a:spcAft>
                <a:spcPts val="0"/>
              </a:spcAft>
              <a:buFontTx/>
              <a:buNone/>
              <a:defRPr sz="2400" b="0" i="0"/>
            </a:lvl5pPr>
            <a:lvl6pPr marL="0" indent="0" algn="ctr">
              <a:spcAft>
                <a:spcPts val="0"/>
              </a:spcAft>
              <a:buFontTx/>
              <a:buNone/>
              <a:defRPr sz="2400" b="0" i="0"/>
            </a:lvl6pPr>
            <a:lvl7pPr marL="0" indent="0" algn="ctr">
              <a:spcAft>
                <a:spcPts val="0"/>
              </a:spcAft>
              <a:buFontTx/>
              <a:buNone/>
              <a:tabLst/>
              <a:defRPr sz="2400" b="0" i="0">
                <a:latin typeface="Volvo Novum Light" panose="020B0303040502060204" pitchFamily="34" charset="77"/>
              </a:defRPr>
            </a:lvl7pPr>
            <a:lvl8pPr marL="0" indent="0" algn="ctr">
              <a:spcAft>
                <a:spcPts val="0"/>
              </a:spcAft>
              <a:buFontTx/>
              <a:buNone/>
              <a:defRPr sz="2400" b="0" i="0"/>
            </a:lvl8pPr>
            <a:lvl9pPr marL="0" indent="0" algn="ctr">
              <a:spcAft>
                <a:spcPts val="0"/>
              </a:spcAft>
              <a:buFontTx/>
              <a:buNone/>
              <a:defRPr sz="2400" b="0" i="0"/>
            </a:lvl9pPr>
          </a:lstStyle>
          <a:p>
            <a:pPr lvl="0"/>
            <a:r>
              <a:rPr lang="en-GB" noProof="0" dirty="0"/>
              <a:t>Click to add Thank you.</a:t>
            </a:r>
          </a:p>
        </p:txBody>
      </p:sp>
      <p:sp>
        <p:nvSpPr>
          <p:cNvPr id="4" name="Text Placeholder 2">
            <a:extLst>
              <a:ext uri="{FF2B5EF4-FFF2-40B4-BE49-F238E27FC236}">
                <a16:creationId xmlns:a16="http://schemas.microsoft.com/office/drawing/2014/main" id="{68281502-5A4C-4D1B-A3AD-B83B23364CA4}"/>
              </a:ext>
            </a:extLst>
          </p:cNvPr>
          <p:cNvSpPr>
            <a:spLocks noGrp="1"/>
          </p:cNvSpPr>
          <p:nvPr>
            <p:ph type="body" sz="quarter" idx="16" hasCustomPrompt="1"/>
          </p:nvPr>
        </p:nvSpPr>
        <p:spPr>
          <a:xfrm>
            <a:off x="360363" y="454957"/>
            <a:ext cx="8389938" cy="174664"/>
          </a:xfrm>
          <a:prstGeom prst="rect">
            <a:avLst/>
          </a:prstGeom>
        </p:spPr>
        <p:txBody>
          <a:bodyPr>
            <a:noAutofit/>
          </a:bodyPr>
          <a:lstStyle>
            <a:lvl1pPr algn="ctr">
              <a:defRPr sz="1000" b="0" i="1">
                <a:solidFill>
                  <a:schemeClr val="tx1">
                    <a:lumMod val="50000"/>
                    <a:lumOff val="50000"/>
                  </a:schemeClr>
                </a:solidFill>
                <a:latin typeface="Volvo Novum Light" panose="020B0303040502060204" pitchFamily="34" charset="77"/>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r>
              <a:rPr lang="en-GB" dirty="0"/>
              <a:t>Please note: Dark theme layout preferred for large audience </a:t>
            </a:r>
          </a:p>
        </p:txBody>
      </p:sp>
    </p:spTree>
    <p:extLst>
      <p:ext uri="{BB962C8B-B14F-4D97-AF65-F5344CB8AC3E}">
        <p14:creationId xmlns:p14="http://schemas.microsoft.com/office/powerpoint/2010/main" val="6766031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3ADB-365A-4C04-A25A-C79B5423B361}"/>
              </a:ext>
            </a:extLst>
          </p:cNvPr>
          <p:cNvSpPr>
            <a:spLocks noGrp="1"/>
          </p:cNvSpPr>
          <p:nvPr>
            <p:ph type="ctrTitle"/>
          </p:nvPr>
        </p:nvSpPr>
        <p:spPr>
          <a:xfrm>
            <a:off x="1143397" y="842032"/>
            <a:ext cx="6860381" cy="1791253"/>
          </a:xfrm>
        </p:spPr>
        <p:txBody>
          <a:bodyPr anchor="b"/>
          <a:lstStyle>
            <a:lvl1pPr algn="ctr">
              <a:defRPr sz="4502"/>
            </a:lvl1pPr>
          </a:lstStyle>
          <a:p>
            <a:r>
              <a:rPr lang="en-US"/>
              <a:t>Click to edit Master title style</a:t>
            </a:r>
          </a:p>
        </p:txBody>
      </p:sp>
      <p:sp>
        <p:nvSpPr>
          <p:cNvPr id="3" name="Subtitle 2">
            <a:extLst>
              <a:ext uri="{FF2B5EF4-FFF2-40B4-BE49-F238E27FC236}">
                <a16:creationId xmlns:a16="http://schemas.microsoft.com/office/drawing/2014/main" id="{7F15004C-C448-4E93-9A0D-D8EC169C4321}"/>
              </a:ext>
            </a:extLst>
          </p:cNvPr>
          <p:cNvSpPr>
            <a:spLocks noGrp="1"/>
          </p:cNvSpPr>
          <p:nvPr>
            <p:ph type="subTitle" idx="1"/>
          </p:nvPr>
        </p:nvSpPr>
        <p:spPr>
          <a:xfrm>
            <a:off x="1143397" y="2702362"/>
            <a:ext cx="6860381" cy="1242205"/>
          </a:xfrm>
        </p:spPr>
        <p:txBody>
          <a:bodyPr/>
          <a:lstStyle>
            <a:lvl1pPr marL="0" indent="0" algn="ctr">
              <a:buNone/>
              <a:defRPr sz="1801"/>
            </a:lvl1pPr>
            <a:lvl2pPr marL="343001" indent="0" algn="ctr">
              <a:buNone/>
              <a:defRPr sz="1501"/>
            </a:lvl2pPr>
            <a:lvl3pPr marL="686002" indent="0" algn="ctr">
              <a:buNone/>
              <a:defRPr sz="1350"/>
            </a:lvl3pPr>
            <a:lvl4pPr marL="1029001" indent="0" algn="ctr">
              <a:buNone/>
              <a:defRPr sz="1200"/>
            </a:lvl4pPr>
            <a:lvl5pPr marL="1372002" indent="0" algn="ctr">
              <a:buNone/>
              <a:defRPr sz="1200"/>
            </a:lvl5pPr>
            <a:lvl6pPr marL="1715003" indent="0" algn="ctr">
              <a:buNone/>
              <a:defRPr sz="1200"/>
            </a:lvl6pPr>
            <a:lvl7pPr marL="2058004" indent="0" algn="ctr">
              <a:buNone/>
              <a:defRPr sz="1200"/>
            </a:lvl7pPr>
            <a:lvl8pPr marL="2401004" indent="0" algn="ctr">
              <a:buNone/>
              <a:defRPr sz="1200"/>
            </a:lvl8pPr>
            <a:lvl9pPr marL="2744005"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5E49895-4311-4CAD-9C73-0E33B960331A}"/>
              </a:ext>
            </a:extLst>
          </p:cNvPr>
          <p:cNvSpPr>
            <a:spLocks noGrp="1"/>
          </p:cNvSpPr>
          <p:nvPr>
            <p:ph type="dt" sz="half" idx="10"/>
          </p:nvPr>
        </p:nvSpPr>
        <p:spPr/>
        <p:txBody>
          <a:bodyPr/>
          <a:lstStyle/>
          <a:p>
            <a:fld id="{198B5189-D47F-4E33-903E-74E1E001EDB5}" type="datetime1">
              <a:rPr lang="en-US" smtClean="0">
                <a:solidFill>
                  <a:prstClr val="black">
                    <a:tint val="75000"/>
                  </a:prstClr>
                </a:solidFill>
              </a:rPr>
              <a:t>12/6/2019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824581-E1A8-4CE0-ADBC-D953B48F9348}"/>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6" name="Slide Number Placeholder 5">
            <a:extLst>
              <a:ext uri="{FF2B5EF4-FFF2-40B4-BE49-F238E27FC236}">
                <a16:creationId xmlns:a16="http://schemas.microsoft.com/office/drawing/2014/main" id="{E17DD409-326E-4604-91D1-1D624B0C6119}"/>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03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293-60EC-454D-AB6F-73FA2847D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B1B99C-CEB2-4D03-A626-AE13CAF30B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86FDB-E238-442F-8494-648DB0B26B8B}"/>
              </a:ext>
            </a:extLst>
          </p:cNvPr>
          <p:cNvSpPr>
            <a:spLocks noGrp="1"/>
          </p:cNvSpPr>
          <p:nvPr>
            <p:ph type="dt" sz="half" idx="10"/>
          </p:nvPr>
        </p:nvSpPr>
        <p:spPr/>
        <p:txBody>
          <a:bodyPr/>
          <a:lstStyle/>
          <a:p>
            <a:fld id="{C374A5A2-BEE9-4F30-8682-85945469D69B}" type="datetime1">
              <a:rPr lang="en-US" smtClean="0">
                <a:solidFill>
                  <a:prstClr val="black">
                    <a:tint val="75000"/>
                  </a:prstClr>
                </a:solidFill>
              </a:rPr>
              <a:t>12/6/2019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7714E5-074C-4FF4-871D-56D927BF24DE}"/>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6" name="Slide Number Placeholder 5">
            <a:extLst>
              <a:ext uri="{FF2B5EF4-FFF2-40B4-BE49-F238E27FC236}">
                <a16:creationId xmlns:a16="http://schemas.microsoft.com/office/drawing/2014/main" id="{54CBC34F-E24A-431D-9B46-E300639D31D5}"/>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957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8CD1-BF8F-495A-B0ED-92CEC31DF404}"/>
              </a:ext>
            </a:extLst>
          </p:cNvPr>
          <p:cNvSpPr>
            <a:spLocks noGrp="1"/>
          </p:cNvSpPr>
          <p:nvPr>
            <p:ph type="title"/>
          </p:nvPr>
        </p:nvSpPr>
        <p:spPr>
          <a:xfrm>
            <a:off x="624104" y="1282700"/>
            <a:ext cx="7889438" cy="2140213"/>
          </a:xfrm>
        </p:spPr>
        <p:txBody>
          <a:bodyPr anchor="b"/>
          <a:lstStyle>
            <a:lvl1pPr>
              <a:defRPr sz="4502"/>
            </a:lvl1pPr>
          </a:lstStyle>
          <a:p>
            <a:r>
              <a:rPr lang="en-US"/>
              <a:t>Click to edit Master title style</a:t>
            </a:r>
          </a:p>
        </p:txBody>
      </p:sp>
      <p:sp>
        <p:nvSpPr>
          <p:cNvPr id="3" name="Text Placeholder 2">
            <a:extLst>
              <a:ext uri="{FF2B5EF4-FFF2-40B4-BE49-F238E27FC236}">
                <a16:creationId xmlns:a16="http://schemas.microsoft.com/office/drawing/2014/main" id="{820B9E40-FC97-42B3-8D7D-0B1600F99F8C}"/>
              </a:ext>
            </a:extLst>
          </p:cNvPr>
          <p:cNvSpPr>
            <a:spLocks noGrp="1"/>
          </p:cNvSpPr>
          <p:nvPr>
            <p:ph type="body" idx="1"/>
          </p:nvPr>
        </p:nvSpPr>
        <p:spPr>
          <a:xfrm>
            <a:off x="624104" y="3443160"/>
            <a:ext cx="7889438" cy="1125488"/>
          </a:xfrm>
        </p:spPr>
        <p:txBody>
          <a:bodyPr/>
          <a:lstStyle>
            <a:lvl1pPr marL="0" indent="0">
              <a:buNone/>
              <a:defRPr sz="1801">
                <a:solidFill>
                  <a:schemeClr val="tx1">
                    <a:tint val="75000"/>
                  </a:schemeClr>
                </a:solidFill>
              </a:defRPr>
            </a:lvl1pPr>
            <a:lvl2pPr marL="343001" indent="0">
              <a:buNone/>
              <a:defRPr sz="1501">
                <a:solidFill>
                  <a:schemeClr val="tx1">
                    <a:tint val="75000"/>
                  </a:schemeClr>
                </a:solidFill>
              </a:defRPr>
            </a:lvl2pPr>
            <a:lvl3pPr marL="686002" indent="0">
              <a:buNone/>
              <a:defRPr sz="1350">
                <a:solidFill>
                  <a:schemeClr val="tx1">
                    <a:tint val="75000"/>
                  </a:schemeClr>
                </a:solidFill>
              </a:defRPr>
            </a:lvl3pPr>
            <a:lvl4pPr marL="1029001" indent="0">
              <a:buNone/>
              <a:defRPr sz="1200">
                <a:solidFill>
                  <a:schemeClr val="tx1">
                    <a:tint val="75000"/>
                  </a:schemeClr>
                </a:solidFill>
              </a:defRPr>
            </a:lvl4pPr>
            <a:lvl5pPr marL="1372002" indent="0">
              <a:buNone/>
              <a:defRPr sz="1200">
                <a:solidFill>
                  <a:schemeClr val="tx1">
                    <a:tint val="75000"/>
                  </a:schemeClr>
                </a:solidFill>
              </a:defRPr>
            </a:lvl5pPr>
            <a:lvl6pPr marL="1715003" indent="0">
              <a:buNone/>
              <a:defRPr sz="1200">
                <a:solidFill>
                  <a:schemeClr val="tx1">
                    <a:tint val="75000"/>
                  </a:schemeClr>
                </a:solidFill>
              </a:defRPr>
            </a:lvl6pPr>
            <a:lvl7pPr marL="2058004" indent="0">
              <a:buNone/>
              <a:defRPr sz="1200">
                <a:solidFill>
                  <a:schemeClr val="tx1">
                    <a:tint val="75000"/>
                  </a:schemeClr>
                </a:solidFill>
              </a:defRPr>
            </a:lvl7pPr>
            <a:lvl8pPr marL="2401004" indent="0">
              <a:buNone/>
              <a:defRPr sz="1200">
                <a:solidFill>
                  <a:schemeClr val="tx1">
                    <a:tint val="75000"/>
                  </a:schemeClr>
                </a:solidFill>
              </a:defRPr>
            </a:lvl8pPr>
            <a:lvl9pPr marL="2744005"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C66F3C-F06F-419C-BF87-73DC670CCF12}"/>
              </a:ext>
            </a:extLst>
          </p:cNvPr>
          <p:cNvSpPr>
            <a:spLocks noGrp="1"/>
          </p:cNvSpPr>
          <p:nvPr>
            <p:ph type="dt" sz="half" idx="10"/>
          </p:nvPr>
        </p:nvSpPr>
        <p:spPr/>
        <p:txBody>
          <a:bodyPr/>
          <a:lstStyle/>
          <a:p>
            <a:fld id="{EF228FF5-083B-49A9-A0CD-4A22554A2442}" type="datetime1">
              <a:rPr lang="en-US" smtClean="0">
                <a:solidFill>
                  <a:prstClr val="black">
                    <a:tint val="75000"/>
                  </a:prstClr>
                </a:solidFill>
              </a:rPr>
              <a:t>12/6/2019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370D999-3DB9-4091-BED7-05AFD9E36E91}"/>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6" name="Slide Number Placeholder 5">
            <a:extLst>
              <a:ext uri="{FF2B5EF4-FFF2-40B4-BE49-F238E27FC236}">
                <a16:creationId xmlns:a16="http://schemas.microsoft.com/office/drawing/2014/main" id="{3E831BBD-12FD-48D8-8C38-746F60EACCE3}"/>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22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FE90-E88F-4409-BC38-32E3A95F8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5B1A9-D4D1-4E6E-9382-19882CDB6158}"/>
              </a:ext>
            </a:extLst>
          </p:cNvPr>
          <p:cNvSpPr>
            <a:spLocks noGrp="1"/>
          </p:cNvSpPr>
          <p:nvPr>
            <p:ph sz="half" idx="1"/>
          </p:nvPr>
        </p:nvSpPr>
        <p:spPr>
          <a:xfrm>
            <a:off x="628868" y="1369642"/>
            <a:ext cx="3887549"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DCFE4-497F-4B01-BB6E-8F3172277737}"/>
              </a:ext>
            </a:extLst>
          </p:cNvPr>
          <p:cNvSpPr>
            <a:spLocks noGrp="1"/>
          </p:cNvSpPr>
          <p:nvPr>
            <p:ph sz="half" idx="2"/>
          </p:nvPr>
        </p:nvSpPr>
        <p:spPr>
          <a:xfrm>
            <a:off x="4630758" y="1369642"/>
            <a:ext cx="3887549"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090566-675B-4510-9558-C14AE24230F3}"/>
              </a:ext>
            </a:extLst>
          </p:cNvPr>
          <p:cNvSpPr>
            <a:spLocks noGrp="1"/>
          </p:cNvSpPr>
          <p:nvPr>
            <p:ph type="dt" sz="half" idx="10"/>
          </p:nvPr>
        </p:nvSpPr>
        <p:spPr/>
        <p:txBody>
          <a:bodyPr/>
          <a:lstStyle/>
          <a:p>
            <a:fld id="{689712CE-6DF8-4578-A008-5F1FDBDE5A07}" type="datetime1">
              <a:rPr lang="en-US" smtClean="0">
                <a:solidFill>
                  <a:prstClr val="black">
                    <a:tint val="75000"/>
                  </a:prstClr>
                </a:solidFill>
              </a:rPr>
              <a:t>12/6/2019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26CB0D6-0274-48C8-B2B8-6988BCF9F922}"/>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7" name="Slide Number Placeholder 6">
            <a:extLst>
              <a:ext uri="{FF2B5EF4-FFF2-40B4-BE49-F238E27FC236}">
                <a16:creationId xmlns:a16="http://schemas.microsoft.com/office/drawing/2014/main" id="{6ACEA916-B06A-438F-A316-8CC65CE7B059}"/>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369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337D-F505-480E-AAA1-3B053C98FC7E}"/>
              </a:ext>
            </a:extLst>
          </p:cNvPr>
          <p:cNvSpPr>
            <a:spLocks noGrp="1"/>
          </p:cNvSpPr>
          <p:nvPr>
            <p:ph type="title"/>
          </p:nvPr>
        </p:nvSpPr>
        <p:spPr>
          <a:xfrm>
            <a:off x="630060" y="273929"/>
            <a:ext cx="7889438" cy="994479"/>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F2802C-BA81-4C54-9B0A-46BE9DA1DB27}"/>
              </a:ext>
            </a:extLst>
          </p:cNvPr>
          <p:cNvSpPr>
            <a:spLocks noGrp="1"/>
          </p:cNvSpPr>
          <p:nvPr>
            <p:ph type="body" idx="1"/>
          </p:nvPr>
        </p:nvSpPr>
        <p:spPr>
          <a:xfrm>
            <a:off x="630060" y="1261262"/>
            <a:ext cx="3869684" cy="618124"/>
          </a:xfrm>
        </p:spPr>
        <p:txBody>
          <a:bodyPr anchor="b"/>
          <a:lstStyle>
            <a:lvl1pPr marL="0" indent="0">
              <a:buNone/>
              <a:defRPr sz="1801" b="1"/>
            </a:lvl1pPr>
            <a:lvl2pPr marL="343001" indent="0">
              <a:buNone/>
              <a:defRPr sz="1501" b="1"/>
            </a:lvl2pPr>
            <a:lvl3pPr marL="686002" indent="0">
              <a:buNone/>
              <a:defRPr sz="1350" b="1"/>
            </a:lvl3pPr>
            <a:lvl4pPr marL="1029001" indent="0">
              <a:buNone/>
              <a:defRPr sz="1200" b="1"/>
            </a:lvl4pPr>
            <a:lvl5pPr marL="1372002" indent="0">
              <a:buNone/>
              <a:defRPr sz="1200" b="1"/>
            </a:lvl5pPr>
            <a:lvl6pPr marL="1715003" indent="0">
              <a:buNone/>
              <a:defRPr sz="1200" b="1"/>
            </a:lvl6pPr>
            <a:lvl7pPr marL="2058004" indent="0">
              <a:buNone/>
              <a:defRPr sz="1200" b="1"/>
            </a:lvl7pPr>
            <a:lvl8pPr marL="2401004" indent="0">
              <a:buNone/>
              <a:defRPr sz="1200" b="1"/>
            </a:lvl8pPr>
            <a:lvl9pPr marL="2744005"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55B0DA6-E7A5-48E3-9CE6-C37326705F62}"/>
              </a:ext>
            </a:extLst>
          </p:cNvPr>
          <p:cNvSpPr>
            <a:spLocks noGrp="1"/>
          </p:cNvSpPr>
          <p:nvPr>
            <p:ph sz="half" idx="2"/>
          </p:nvPr>
        </p:nvSpPr>
        <p:spPr>
          <a:xfrm>
            <a:off x="630060" y="1879387"/>
            <a:ext cx="3869684"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EEF87-8D51-4C36-BC2E-E3ABA77A1AD3}"/>
              </a:ext>
            </a:extLst>
          </p:cNvPr>
          <p:cNvSpPr>
            <a:spLocks noGrp="1"/>
          </p:cNvSpPr>
          <p:nvPr>
            <p:ph type="body" sz="quarter" idx="3"/>
          </p:nvPr>
        </p:nvSpPr>
        <p:spPr>
          <a:xfrm>
            <a:off x="4630758" y="1261262"/>
            <a:ext cx="3888740" cy="618124"/>
          </a:xfrm>
        </p:spPr>
        <p:txBody>
          <a:bodyPr anchor="b"/>
          <a:lstStyle>
            <a:lvl1pPr marL="0" indent="0">
              <a:buNone/>
              <a:defRPr sz="1801" b="1"/>
            </a:lvl1pPr>
            <a:lvl2pPr marL="343001" indent="0">
              <a:buNone/>
              <a:defRPr sz="1501" b="1"/>
            </a:lvl2pPr>
            <a:lvl3pPr marL="686002" indent="0">
              <a:buNone/>
              <a:defRPr sz="1350" b="1"/>
            </a:lvl3pPr>
            <a:lvl4pPr marL="1029001" indent="0">
              <a:buNone/>
              <a:defRPr sz="1200" b="1"/>
            </a:lvl4pPr>
            <a:lvl5pPr marL="1372002" indent="0">
              <a:buNone/>
              <a:defRPr sz="1200" b="1"/>
            </a:lvl5pPr>
            <a:lvl6pPr marL="1715003" indent="0">
              <a:buNone/>
              <a:defRPr sz="1200" b="1"/>
            </a:lvl6pPr>
            <a:lvl7pPr marL="2058004" indent="0">
              <a:buNone/>
              <a:defRPr sz="1200" b="1"/>
            </a:lvl7pPr>
            <a:lvl8pPr marL="2401004" indent="0">
              <a:buNone/>
              <a:defRPr sz="1200" b="1"/>
            </a:lvl8pPr>
            <a:lvl9pPr marL="2744005"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518C88-977D-480C-B826-98387D13B73E}"/>
              </a:ext>
            </a:extLst>
          </p:cNvPr>
          <p:cNvSpPr>
            <a:spLocks noGrp="1"/>
          </p:cNvSpPr>
          <p:nvPr>
            <p:ph sz="quarter" idx="4"/>
          </p:nvPr>
        </p:nvSpPr>
        <p:spPr>
          <a:xfrm>
            <a:off x="4630758" y="1879387"/>
            <a:ext cx="38887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489BDB-DDDF-4CED-8B45-8FBDD2003BA3}"/>
              </a:ext>
            </a:extLst>
          </p:cNvPr>
          <p:cNvSpPr>
            <a:spLocks noGrp="1"/>
          </p:cNvSpPr>
          <p:nvPr>
            <p:ph type="dt" sz="half" idx="10"/>
          </p:nvPr>
        </p:nvSpPr>
        <p:spPr/>
        <p:txBody>
          <a:bodyPr/>
          <a:lstStyle/>
          <a:p>
            <a:fld id="{E6AC470F-855B-41F5-9262-87E93BBD8CC2}" type="datetime1">
              <a:rPr lang="en-US" smtClean="0">
                <a:solidFill>
                  <a:prstClr val="black">
                    <a:tint val="75000"/>
                  </a:prstClr>
                </a:solidFill>
              </a:rPr>
              <a:t>12/6/2019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BCDFAA2-50F2-4820-A060-22B5CE4930C3}"/>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9" name="Slide Number Placeholder 8">
            <a:extLst>
              <a:ext uri="{FF2B5EF4-FFF2-40B4-BE49-F238E27FC236}">
                <a16:creationId xmlns:a16="http://schemas.microsoft.com/office/drawing/2014/main" id="{D50DB811-444D-4ECA-9E29-4ED67F5BCF13}"/>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810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8B0C-2D21-440F-B0B2-3CE5E7F3E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EF0D6E-C03E-4793-9770-119F949101BE}"/>
              </a:ext>
            </a:extLst>
          </p:cNvPr>
          <p:cNvSpPr>
            <a:spLocks noGrp="1"/>
          </p:cNvSpPr>
          <p:nvPr>
            <p:ph type="dt" sz="half" idx="10"/>
          </p:nvPr>
        </p:nvSpPr>
        <p:spPr/>
        <p:txBody>
          <a:bodyPr/>
          <a:lstStyle/>
          <a:p>
            <a:fld id="{8EC39007-8E9A-45C9-8C44-202BC029B85F}" type="datetime1">
              <a:rPr lang="en-US" smtClean="0">
                <a:solidFill>
                  <a:prstClr val="black">
                    <a:tint val="75000"/>
                  </a:prstClr>
                </a:solidFill>
              </a:rPr>
              <a:t>12/6/2019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BAFD6C8-5E1C-4C25-B3F6-6A2A1E0BCDAF}"/>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5" name="Slide Number Placeholder 4">
            <a:extLst>
              <a:ext uri="{FF2B5EF4-FFF2-40B4-BE49-F238E27FC236}">
                <a16:creationId xmlns:a16="http://schemas.microsoft.com/office/drawing/2014/main" id="{8E9B5DD7-1551-47F9-8EF6-CA6C0EF1F558}"/>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800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548E4-3AF6-47BB-86C0-C1A55A537CB9}"/>
              </a:ext>
            </a:extLst>
          </p:cNvPr>
          <p:cNvSpPr>
            <a:spLocks noGrp="1"/>
          </p:cNvSpPr>
          <p:nvPr>
            <p:ph type="dt" sz="half" idx="10"/>
          </p:nvPr>
        </p:nvSpPr>
        <p:spPr/>
        <p:txBody>
          <a:bodyPr/>
          <a:lstStyle/>
          <a:p>
            <a:fld id="{0AF303F2-072F-451E-BC19-0453BE62272A}" type="datetime1">
              <a:rPr lang="en-US" smtClean="0">
                <a:solidFill>
                  <a:prstClr val="black">
                    <a:tint val="75000"/>
                  </a:prstClr>
                </a:solidFill>
              </a:rPr>
              <a:t>12/6/2019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5C06A69-4E60-4C85-83C8-71F593FC2180}"/>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4" name="Slide Number Placeholder 3">
            <a:extLst>
              <a:ext uri="{FF2B5EF4-FFF2-40B4-BE49-F238E27FC236}">
                <a16:creationId xmlns:a16="http://schemas.microsoft.com/office/drawing/2014/main" id="{D2E1F4F6-3A97-44B0-BDA8-26F190C98DA5}"/>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87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162E1714-C2C8-D143-B19B-EC1224A26392}"/>
              </a:ext>
            </a:extLst>
          </p:cNvPr>
          <p:cNvSpPr>
            <a:spLocks noGrp="1"/>
          </p:cNvSpPr>
          <p:nvPr>
            <p:ph type="body" sz="quarter" idx="35" hasCustomPrompt="1"/>
          </p:nvPr>
        </p:nvSpPr>
        <p:spPr>
          <a:xfrm>
            <a:off x="8280030" y="1347788"/>
            <a:ext cx="470269" cy="3457575"/>
          </a:xfrm>
        </p:spPr>
        <p:txBody>
          <a:bodyPr wrap="square">
            <a:noAutofit/>
          </a:bodyPr>
          <a:lstStyle>
            <a:lvl1pPr marL="0" indent="0" algn="r">
              <a:lnSpc>
                <a:spcPct val="150000"/>
              </a:lnSpc>
              <a:spcAft>
                <a:spcPts val="0"/>
              </a:spcAft>
              <a:buFontTx/>
              <a:buNone/>
              <a:defRPr sz="1400" b="0" i="0">
                <a:latin typeface="Volvo Novum Light" panose="020B0303040502060204" pitchFamily="34" charset="77"/>
              </a:defRPr>
            </a:lvl1pPr>
            <a:lvl2pPr marL="0" indent="0" algn="r">
              <a:lnSpc>
                <a:spcPct val="150000"/>
              </a:lnSpc>
              <a:spcAft>
                <a:spcPts val="0"/>
              </a:spcAft>
              <a:buFontTx/>
              <a:buNone/>
              <a:defRPr sz="1400" b="0" i="0">
                <a:latin typeface="Volvo Novum Light" panose="020B0303040502060204" pitchFamily="34" charset="77"/>
              </a:defRPr>
            </a:lvl2pPr>
            <a:lvl3pPr marL="0" indent="0" algn="r">
              <a:lnSpc>
                <a:spcPct val="150000"/>
              </a:lnSpc>
              <a:spcAft>
                <a:spcPts val="0"/>
              </a:spcAft>
              <a:buFontTx/>
              <a:buNone/>
              <a:defRPr sz="1400" b="0" i="0">
                <a:latin typeface="Volvo Novum Light" panose="020B0303040502060204" pitchFamily="34" charset="77"/>
              </a:defRPr>
            </a:lvl3pPr>
            <a:lvl4pPr marL="0" indent="0" algn="r">
              <a:lnSpc>
                <a:spcPct val="150000"/>
              </a:lnSpc>
              <a:spcAft>
                <a:spcPts val="0"/>
              </a:spcAft>
              <a:buFontTx/>
              <a:buNone/>
              <a:defRPr sz="1400" b="0" i="0">
                <a:latin typeface="Volvo Novum Light" panose="020B0303040502060204" pitchFamily="34" charset="77"/>
              </a:defRPr>
            </a:lvl4pPr>
            <a:lvl5pPr marL="0" indent="0" algn="r">
              <a:lnSpc>
                <a:spcPct val="150000"/>
              </a:lnSpc>
              <a:spcAft>
                <a:spcPts val="0"/>
              </a:spcAft>
              <a:buFontTx/>
              <a:buNone/>
              <a:defRPr sz="1400" b="0" i="0">
                <a:latin typeface="Volvo Novum Light" panose="020B0303040502060204" pitchFamily="34" charset="77"/>
              </a:defRPr>
            </a:lvl5pPr>
            <a:lvl6pPr marL="0" indent="0" algn="r">
              <a:lnSpc>
                <a:spcPct val="150000"/>
              </a:lnSpc>
              <a:spcAft>
                <a:spcPts val="0"/>
              </a:spcAft>
              <a:buFontTx/>
              <a:buNone/>
              <a:tabLst/>
              <a:defRPr sz="1400" b="0" i="0">
                <a:latin typeface="Volvo Novum Light" panose="020B0303040502060204" pitchFamily="34" charset="77"/>
              </a:defRPr>
            </a:lvl6pPr>
            <a:lvl7pPr marL="0" indent="0" algn="r">
              <a:lnSpc>
                <a:spcPct val="150000"/>
              </a:lnSpc>
              <a:spcAft>
                <a:spcPts val="0"/>
              </a:spcAft>
              <a:buFontTx/>
              <a:buNone/>
              <a:tabLst/>
              <a:defRPr sz="1400" b="0" i="0">
                <a:latin typeface="Volvo Novum Light" panose="020B0303040502060204" pitchFamily="34" charset="77"/>
              </a:defRPr>
            </a:lvl7pPr>
            <a:lvl8pPr marL="0" indent="0" algn="r">
              <a:lnSpc>
                <a:spcPct val="150000"/>
              </a:lnSpc>
              <a:spcAft>
                <a:spcPts val="0"/>
              </a:spcAft>
              <a:buFontTx/>
              <a:buNone/>
              <a:tabLst/>
              <a:defRPr sz="1400" b="0" i="0">
                <a:latin typeface="Volvo Novum Light" panose="020B0303040502060204" pitchFamily="34" charset="77"/>
              </a:defRPr>
            </a:lvl8pPr>
            <a:lvl9pPr marL="0" indent="0" algn="r">
              <a:lnSpc>
                <a:spcPct val="150000"/>
              </a:lnSpc>
              <a:spcAft>
                <a:spcPts val="0"/>
              </a:spcAft>
              <a:buFontTx/>
              <a:buNone/>
              <a:tabLst/>
              <a:defRPr sz="1400" b="0" i="0">
                <a:latin typeface="Volvo Novum Light" panose="020B0303040502060204" pitchFamily="34" charset="77"/>
              </a:defRPr>
            </a:lvl9pPr>
          </a:lstStyle>
          <a:p>
            <a:pPr lvl="8"/>
            <a:r>
              <a:rPr lang="en-GB" noProof="0" dirty="0"/>
              <a:t>01</a:t>
            </a:r>
          </a:p>
          <a:p>
            <a:pPr lvl="8"/>
            <a:r>
              <a:rPr lang="en-GB" noProof="0" dirty="0"/>
              <a:t>04</a:t>
            </a:r>
          </a:p>
        </p:txBody>
      </p:sp>
      <p:sp>
        <p:nvSpPr>
          <p:cNvPr id="17" name="Text Placeholder 13">
            <a:extLst>
              <a:ext uri="{FF2B5EF4-FFF2-40B4-BE49-F238E27FC236}">
                <a16:creationId xmlns:a16="http://schemas.microsoft.com/office/drawing/2014/main" id="{92F19429-57EE-C840-A4AA-A3ADD15C9F09}"/>
              </a:ext>
            </a:extLst>
          </p:cNvPr>
          <p:cNvSpPr>
            <a:spLocks noGrp="1"/>
          </p:cNvSpPr>
          <p:nvPr>
            <p:ph type="body" sz="quarter" idx="36" hasCustomPrompt="1"/>
          </p:nvPr>
        </p:nvSpPr>
        <p:spPr>
          <a:xfrm>
            <a:off x="360363" y="1347787"/>
            <a:ext cx="7669212" cy="3457575"/>
          </a:xfrm>
        </p:spPr>
        <p:txBody>
          <a:bodyPr anchor="t" anchorCtr="0">
            <a:normAutofit/>
          </a:bodyPr>
          <a:lstStyle>
            <a:lvl1pPr marL="228600" indent="-228600" algn="l">
              <a:lnSpc>
                <a:spcPct val="150000"/>
              </a:lnSpc>
              <a:spcAft>
                <a:spcPts val="0"/>
              </a:spcAft>
              <a:buSzPct val="100000"/>
              <a:buFont typeface="+mj-lt"/>
              <a:buAutoNum type="arabicPeriod"/>
              <a:tabLst/>
              <a:defRPr sz="1400"/>
            </a:lvl1pPr>
            <a:lvl2pPr marL="241300" indent="123825" algn="l">
              <a:lnSpc>
                <a:spcPct val="150000"/>
              </a:lnSpc>
              <a:spcAft>
                <a:spcPts val="0"/>
              </a:spcAft>
              <a:buSzPct val="100000"/>
              <a:buFont typeface="Arial" panose="020B0604020202020204" pitchFamily="34" charset="0"/>
              <a:buChar char="•"/>
              <a:tabLst/>
              <a:defRPr sz="1200"/>
            </a:lvl2pPr>
            <a:lvl3pPr marL="368300" indent="120650" algn="l">
              <a:lnSpc>
                <a:spcPct val="150000"/>
              </a:lnSpc>
              <a:spcAft>
                <a:spcPts val="0"/>
              </a:spcAft>
              <a:buSzPct val="100000"/>
              <a:buFont typeface="Arial" panose="020B0604020202020204" pitchFamily="34" charset="0"/>
              <a:buChar char="•"/>
              <a:tabLst/>
              <a:defRPr sz="1100"/>
            </a:lvl3pPr>
            <a:lvl4pPr marL="488950" indent="123825" algn="l">
              <a:lnSpc>
                <a:spcPct val="150000"/>
              </a:lnSpc>
              <a:spcAft>
                <a:spcPts val="0"/>
              </a:spcAft>
              <a:buSzPct val="100000"/>
              <a:buFont typeface="Arial" panose="020B0604020202020204" pitchFamily="34" charset="0"/>
              <a:buChar char="•"/>
              <a:tabLst/>
              <a:defRPr sz="1000"/>
            </a:lvl4pPr>
            <a:lvl5pPr marL="623888" indent="109538" algn="l">
              <a:lnSpc>
                <a:spcPct val="150000"/>
              </a:lnSpc>
              <a:spcAft>
                <a:spcPts val="0"/>
              </a:spcAft>
              <a:buSzPct val="100000"/>
              <a:buFont typeface="Arial" panose="020B0604020202020204" pitchFamily="34" charset="0"/>
              <a:buChar char="•"/>
              <a:tabLst/>
              <a:defRPr sz="900"/>
            </a:lvl5pPr>
            <a:lvl6pPr marL="742950" indent="104775" algn="l">
              <a:lnSpc>
                <a:spcPct val="150000"/>
              </a:lnSpc>
              <a:spcAft>
                <a:spcPts val="0"/>
              </a:spcAft>
              <a:buSzPct val="100000"/>
              <a:buFont typeface="Arial" panose="020B0604020202020204" pitchFamily="34" charset="0"/>
              <a:buChar char="•"/>
              <a:tabLst/>
              <a:defRPr sz="800"/>
            </a:lvl6pPr>
            <a:lvl7pPr marL="741600" indent="104400">
              <a:lnSpc>
                <a:spcPct val="150000"/>
              </a:lnSpc>
              <a:spcBef>
                <a:spcPts val="0"/>
              </a:spcBef>
              <a:spcAft>
                <a:spcPts val="0"/>
              </a:spcAft>
              <a:tabLst/>
              <a:defRPr sz="800" b="0" i="0">
                <a:latin typeface="Volvo Novum Light" panose="020B0303040502060204" pitchFamily="34" charset="77"/>
              </a:defRPr>
            </a:lvl7pPr>
            <a:lvl8pPr marL="741600" indent="104400">
              <a:lnSpc>
                <a:spcPct val="150000"/>
              </a:lnSpc>
              <a:spcBef>
                <a:spcPts val="0"/>
              </a:spcBef>
              <a:spcAft>
                <a:spcPts val="0"/>
              </a:spcAft>
              <a:tabLst/>
              <a:defRPr sz="800" b="0" i="0">
                <a:latin typeface="Volvo Novum Light" panose="020B0303040502060204" pitchFamily="34" charset="77"/>
              </a:defRPr>
            </a:lvl8pPr>
            <a:lvl9pPr marL="741600" indent="104400">
              <a:lnSpc>
                <a:spcPct val="150000"/>
              </a:lnSpc>
              <a:spcBef>
                <a:spcPts val="0"/>
              </a:spcBef>
              <a:spcAft>
                <a:spcPts val="0"/>
              </a:spcAft>
              <a:tabLst/>
              <a:defRPr sz="800" b="0" i="0">
                <a:latin typeface="Volvo Novum Light" panose="020B0303040502060204" pitchFamily="34" charset="77"/>
              </a:defRPr>
            </a:lvl9pPr>
          </a:lstStyle>
          <a:p>
            <a:pPr lvl="0"/>
            <a:r>
              <a:rPr lang="en-GB" noProof="0" dirty="0"/>
              <a:t>Click to add section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p:txBody>
      </p:sp>
      <p:sp>
        <p:nvSpPr>
          <p:cNvPr id="13" name="Title 1">
            <a:extLst>
              <a:ext uri="{FF2B5EF4-FFF2-40B4-BE49-F238E27FC236}">
                <a16:creationId xmlns:a16="http://schemas.microsoft.com/office/drawing/2014/main" id="{852DC140-AAC2-3D41-8F66-66CFCDF0D6D4}"/>
              </a:ext>
            </a:extLst>
          </p:cNvPr>
          <p:cNvSpPr>
            <a:spLocks noGrp="1"/>
          </p:cNvSpPr>
          <p:nvPr>
            <p:ph type="title" hasCustomPrompt="1"/>
          </p:nvPr>
        </p:nvSpPr>
        <p:spPr>
          <a:xfrm>
            <a:off x="360363" y="808348"/>
            <a:ext cx="8389937" cy="323540"/>
          </a:xfrm>
          <a:prstGeom prst="rect">
            <a:avLst/>
          </a:prstGeom>
        </p:spPr>
        <p:txBody>
          <a:bodyPr anchor="b" anchorCtr="0"/>
          <a:lstStyle>
            <a:lvl1pPr algn="l">
              <a:defRPr sz="2401"/>
            </a:lvl1pPr>
          </a:lstStyle>
          <a:p>
            <a:r>
              <a:rPr lang="en-GB" noProof="0" dirty="0"/>
              <a:t>Click to add agenda or table of content heading</a:t>
            </a:r>
          </a:p>
        </p:txBody>
      </p:sp>
      <p:pic>
        <p:nvPicPr>
          <p:cNvPr id="12" name="Bildobjekt 7">
            <a:extLst>
              <a:ext uri="{FF2B5EF4-FFF2-40B4-BE49-F238E27FC236}">
                <a16:creationId xmlns:a16="http://schemas.microsoft.com/office/drawing/2014/main" id="{D4FB8854-6C95-49AE-B011-42DBA345A6A7}"/>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4" name="Date Placeholder 2">
            <a:extLst>
              <a:ext uri="{FF2B5EF4-FFF2-40B4-BE49-F238E27FC236}">
                <a16:creationId xmlns:a16="http://schemas.microsoft.com/office/drawing/2014/main" id="{89A8F0BB-8A1C-4465-A249-56CAB665011A}"/>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9691A8B9-0712-4ADD-8432-15241E80BC98}" type="datetime1">
              <a:rPr lang="en-US" noProof="0" smtClean="0"/>
              <a:t>12/6/2019</a:t>
            </a:fld>
            <a:endParaRPr lang="en-GB" noProof="0" dirty="0"/>
          </a:p>
        </p:txBody>
      </p:sp>
      <p:sp>
        <p:nvSpPr>
          <p:cNvPr id="15" name="Footer Placeholder 8">
            <a:extLst>
              <a:ext uri="{FF2B5EF4-FFF2-40B4-BE49-F238E27FC236}">
                <a16:creationId xmlns:a16="http://schemas.microsoft.com/office/drawing/2014/main" id="{81D8C539-5C4D-4517-A0F1-194784EFD06F}"/>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8" name="Slide Number Placeholder 9">
            <a:extLst>
              <a:ext uri="{FF2B5EF4-FFF2-40B4-BE49-F238E27FC236}">
                <a16:creationId xmlns:a16="http://schemas.microsoft.com/office/drawing/2014/main" id="{06DAC46F-887F-4A90-A953-FF8625C1D65D}"/>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7169175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EC0F-9039-4873-B786-73B17010D0D0}"/>
              </a:ext>
            </a:extLst>
          </p:cNvPr>
          <p:cNvSpPr>
            <a:spLocks noGrp="1"/>
          </p:cNvSpPr>
          <p:nvPr>
            <p:ph type="title"/>
          </p:nvPr>
        </p:nvSpPr>
        <p:spPr>
          <a:xfrm>
            <a:off x="630060" y="343006"/>
            <a:ext cx="2950202" cy="1200521"/>
          </a:xfrm>
        </p:spPr>
        <p:txBody>
          <a:bodyPr anchor="b"/>
          <a:lstStyle>
            <a:lvl1pPr>
              <a:defRPr sz="2401"/>
            </a:lvl1pPr>
          </a:lstStyle>
          <a:p>
            <a:r>
              <a:rPr lang="en-US"/>
              <a:t>Click to edit Master title style</a:t>
            </a:r>
          </a:p>
        </p:txBody>
      </p:sp>
      <p:sp>
        <p:nvSpPr>
          <p:cNvPr id="3" name="Content Placeholder 2">
            <a:extLst>
              <a:ext uri="{FF2B5EF4-FFF2-40B4-BE49-F238E27FC236}">
                <a16:creationId xmlns:a16="http://schemas.microsoft.com/office/drawing/2014/main" id="{6B632375-2978-4E5F-A22B-B0017997365D}"/>
              </a:ext>
            </a:extLst>
          </p:cNvPr>
          <p:cNvSpPr>
            <a:spLocks noGrp="1"/>
          </p:cNvSpPr>
          <p:nvPr>
            <p:ph idx="1"/>
          </p:nvPr>
        </p:nvSpPr>
        <p:spPr>
          <a:xfrm>
            <a:off x="3888741" y="740798"/>
            <a:ext cx="4630757" cy="3656347"/>
          </a:xfrm>
        </p:spPr>
        <p:txBody>
          <a:bodyPr/>
          <a:lstStyle>
            <a:lvl1pPr>
              <a:defRPr sz="2401"/>
            </a:lvl1pPr>
            <a:lvl2pPr>
              <a:defRPr sz="2100"/>
            </a:lvl2pPr>
            <a:lvl3pPr>
              <a:defRPr sz="1801"/>
            </a:lvl3pPr>
            <a:lvl4pPr>
              <a:defRPr sz="1501"/>
            </a:lvl4pPr>
            <a:lvl5pPr>
              <a:defRPr sz="150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6781A0-E2B9-4F2F-8238-3DB6FBE3D19D}"/>
              </a:ext>
            </a:extLst>
          </p:cNvPr>
          <p:cNvSpPr>
            <a:spLocks noGrp="1"/>
          </p:cNvSpPr>
          <p:nvPr>
            <p:ph type="body" sz="half" idx="2"/>
          </p:nvPr>
        </p:nvSpPr>
        <p:spPr>
          <a:xfrm>
            <a:off x="630060" y="1543527"/>
            <a:ext cx="2950202" cy="2859573"/>
          </a:xfrm>
        </p:spPr>
        <p:txBody>
          <a:bodyPr/>
          <a:lstStyle>
            <a:lvl1pPr marL="0" indent="0">
              <a:buNone/>
              <a:defRPr sz="1200"/>
            </a:lvl1pPr>
            <a:lvl2pPr marL="343001" indent="0">
              <a:buNone/>
              <a:defRPr sz="1051"/>
            </a:lvl2pPr>
            <a:lvl3pPr marL="686002" indent="0">
              <a:buNone/>
              <a:defRPr sz="900"/>
            </a:lvl3pPr>
            <a:lvl4pPr marL="1029001" indent="0">
              <a:buNone/>
              <a:defRPr sz="750"/>
            </a:lvl4pPr>
            <a:lvl5pPr marL="1372002" indent="0">
              <a:buNone/>
              <a:defRPr sz="750"/>
            </a:lvl5pPr>
            <a:lvl6pPr marL="1715003" indent="0">
              <a:buNone/>
              <a:defRPr sz="750"/>
            </a:lvl6pPr>
            <a:lvl7pPr marL="2058004" indent="0">
              <a:buNone/>
              <a:defRPr sz="750"/>
            </a:lvl7pPr>
            <a:lvl8pPr marL="2401004" indent="0">
              <a:buNone/>
              <a:defRPr sz="750"/>
            </a:lvl8pPr>
            <a:lvl9pPr marL="2744005"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358DB23-B2C9-4C35-A0F3-162FE1E86AE0}"/>
              </a:ext>
            </a:extLst>
          </p:cNvPr>
          <p:cNvSpPr>
            <a:spLocks noGrp="1"/>
          </p:cNvSpPr>
          <p:nvPr>
            <p:ph type="dt" sz="half" idx="10"/>
          </p:nvPr>
        </p:nvSpPr>
        <p:spPr/>
        <p:txBody>
          <a:bodyPr/>
          <a:lstStyle/>
          <a:p>
            <a:fld id="{0E7E8172-5495-4B82-ADD5-C1A22565DCF6}" type="datetime1">
              <a:rPr lang="en-US" smtClean="0">
                <a:solidFill>
                  <a:prstClr val="black">
                    <a:tint val="75000"/>
                  </a:prstClr>
                </a:solidFill>
              </a:rPr>
              <a:t>12/6/2019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1102357-0205-46DB-A27B-470844E5A95E}"/>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7" name="Slide Number Placeholder 6">
            <a:extLst>
              <a:ext uri="{FF2B5EF4-FFF2-40B4-BE49-F238E27FC236}">
                <a16:creationId xmlns:a16="http://schemas.microsoft.com/office/drawing/2014/main" id="{BCA06474-B095-4486-849B-238F97AF931E}"/>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933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C333-8A80-4075-8FE4-593684D9FAA2}"/>
              </a:ext>
            </a:extLst>
          </p:cNvPr>
          <p:cNvSpPr>
            <a:spLocks noGrp="1"/>
          </p:cNvSpPr>
          <p:nvPr>
            <p:ph type="title"/>
          </p:nvPr>
        </p:nvSpPr>
        <p:spPr>
          <a:xfrm>
            <a:off x="630060" y="343006"/>
            <a:ext cx="2950202" cy="1200521"/>
          </a:xfrm>
        </p:spPr>
        <p:txBody>
          <a:bodyPr anchor="b"/>
          <a:lstStyle>
            <a:lvl1pPr>
              <a:defRPr sz="2401"/>
            </a:lvl1pPr>
          </a:lstStyle>
          <a:p>
            <a:r>
              <a:rPr lang="en-US"/>
              <a:t>Click to edit Master title style</a:t>
            </a:r>
          </a:p>
        </p:txBody>
      </p:sp>
      <p:sp>
        <p:nvSpPr>
          <p:cNvPr id="3" name="Picture Placeholder 2">
            <a:extLst>
              <a:ext uri="{FF2B5EF4-FFF2-40B4-BE49-F238E27FC236}">
                <a16:creationId xmlns:a16="http://schemas.microsoft.com/office/drawing/2014/main" id="{51FD2504-3DF6-4551-917C-962AD9DF0DC1}"/>
              </a:ext>
            </a:extLst>
          </p:cNvPr>
          <p:cNvSpPr>
            <a:spLocks noGrp="1"/>
          </p:cNvSpPr>
          <p:nvPr>
            <p:ph type="pic" idx="1"/>
          </p:nvPr>
        </p:nvSpPr>
        <p:spPr>
          <a:xfrm>
            <a:off x="3888741" y="740798"/>
            <a:ext cx="4630757" cy="3656347"/>
          </a:xfrm>
        </p:spPr>
        <p:txBody>
          <a:bodyPr/>
          <a:lstStyle>
            <a:lvl1pPr marL="0" indent="0">
              <a:buNone/>
              <a:defRPr sz="2401"/>
            </a:lvl1pPr>
            <a:lvl2pPr marL="343001" indent="0">
              <a:buNone/>
              <a:defRPr sz="2100"/>
            </a:lvl2pPr>
            <a:lvl3pPr marL="686002" indent="0">
              <a:buNone/>
              <a:defRPr sz="1801"/>
            </a:lvl3pPr>
            <a:lvl4pPr marL="1029001" indent="0">
              <a:buNone/>
              <a:defRPr sz="1501"/>
            </a:lvl4pPr>
            <a:lvl5pPr marL="1372002" indent="0">
              <a:buNone/>
              <a:defRPr sz="1501"/>
            </a:lvl5pPr>
            <a:lvl6pPr marL="1715003" indent="0">
              <a:buNone/>
              <a:defRPr sz="1501"/>
            </a:lvl6pPr>
            <a:lvl7pPr marL="2058004" indent="0">
              <a:buNone/>
              <a:defRPr sz="1501"/>
            </a:lvl7pPr>
            <a:lvl8pPr marL="2401004" indent="0">
              <a:buNone/>
              <a:defRPr sz="1501"/>
            </a:lvl8pPr>
            <a:lvl9pPr marL="2744005" indent="0">
              <a:buNone/>
              <a:defRPr sz="1501"/>
            </a:lvl9pPr>
          </a:lstStyle>
          <a:p>
            <a:endParaRPr lang="en-US"/>
          </a:p>
        </p:txBody>
      </p:sp>
      <p:sp>
        <p:nvSpPr>
          <p:cNvPr id="4" name="Text Placeholder 3">
            <a:extLst>
              <a:ext uri="{FF2B5EF4-FFF2-40B4-BE49-F238E27FC236}">
                <a16:creationId xmlns:a16="http://schemas.microsoft.com/office/drawing/2014/main" id="{2D272D1B-3549-4D9D-9582-6CE16B1D42C8}"/>
              </a:ext>
            </a:extLst>
          </p:cNvPr>
          <p:cNvSpPr>
            <a:spLocks noGrp="1"/>
          </p:cNvSpPr>
          <p:nvPr>
            <p:ph type="body" sz="half" idx="2"/>
          </p:nvPr>
        </p:nvSpPr>
        <p:spPr>
          <a:xfrm>
            <a:off x="630060" y="1543527"/>
            <a:ext cx="2950202" cy="2859573"/>
          </a:xfrm>
        </p:spPr>
        <p:txBody>
          <a:bodyPr/>
          <a:lstStyle>
            <a:lvl1pPr marL="0" indent="0">
              <a:buNone/>
              <a:defRPr sz="1200"/>
            </a:lvl1pPr>
            <a:lvl2pPr marL="343001" indent="0">
              <a:buNone/>
              <a:defRPr sz="1051"/>
            </a:lvl2pPr>
            <a:lvl3pPr marL="686002" indent="0">
              <a:buNone/>
              <a:defRPr sz="900"/>
            </a:lvl3pPr>
            <a:lvl4pPr marL="1029001" indent="0">
              <a:buNone/>
              <a:defRPr sz="750"/>
            </a:lvl4pPr>
            <a:lvl5pPr marL="1372002" indent="0">
              <a:buNone/>
              <a:defRPr sz="750"/>
            </a:lvl5pPr>
            <a:lvl6pPr marL="1715003" indent="0">
              <a:buNone/>
              <a:defRPr sz="750"/>
            </a:lvl6pPr>
            <a:lvl7pPr marL="2058004" indent="0">
              <a:buNone/>
              <a:defRPr sz="750"/>
            </a:lvl7pPr>
            <a:lvl8pPr marL="2401004" indent="0">
              <a:buNone/>
              <a:defRPr sz="750"/>
            </a:lvl8pPr>
            <a:lvl9pPr marL="2744005"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27E8439-ABF4-48B1-898D-CA6EBB455619}"/>
              </a:ext>
            </a:extLst>
          </p:cNvPr>
          <p:cNvSpPr>
            <a:spLocks noGrp="1"/>
          </p:cNvSpPr>
          <p:nvPr>
            <p:ph type="dt" sz="half" idx="10"/>
          </p:nvPr>
        </p:nvSpPr>
        <p:spPr/>
        <p:txBody>
          <a:bodyPr/>
          <a:lstStyle/>
          <a:p>
            <a:fld id="{FFA90D0E-4441-48CE-88F3-3668DC0D332C}" type="datetime1">
              <a:rPr lang="en-US" smtClean="0">
                <a:solidFill>
                  <a:prstClr val="black">
                    <a:tint val="75000"/>
                  </a:prstClr>
                </a:solidFill>
              </a:rPr>
              <a:t>12/6/2019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07BD67-451A-494E-B724-0306D0FA1F83}"/>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7" name="Slide Number Placeholder 6">
            <a:extLst>
              <a:ext uri="{FF2B5EF4-FFF2-40B4-BE49-F238E27FC236}">
                <a16:creationId xmlns:a16="http://schemas.microsoft.com/office/drawing/2014/main" id="{6FC6A5AC-1073-4EF0-AE6F-605775F110C7}"/>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210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17F6-14B0-4728-AB36-5870ADE224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41151-8645-4E74-87EF-1252ECF1E8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1FFD8-54D4-46FE-AA4D-901E237745D8}"/>
              </a:ext>
            </a:extLst>
          </p:cNvPr>
          <p:cNvSpPr>
            <a:spLocks noGrp="1"/>
          </p:cNvSpPr>
          <p:nvPr>
            <p:ph type="dt" sz="half" idx="10"/>
          </p:nvPr>
        </p:nvSpPr>
        <p:spPr/>
        <p:txBody>
          <a:bodyPr/>
          <a:lstStyle/>
          <a:p>
            <a:fld id="{4195B0C1-A58C-4AB5-BA2A-791761EFE0E1}" type="datetime1">
              <a:rPr lang="en-US" smtClean="0">
                <a:solidFill>
                  <a:prstClr val="black">
                    <a:tint val="75000"/>
                  </a:prstClr>
                </a:solidFill>
              </a:rPr>
              <a:t>12/6/2019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3F03153-D642-48C1-8715-FB00105992AE}"/>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6" name="Slide Number Placeholder 5">
            <a:extLst>
              <a:ext uri="{FF2B5EF4-FFF2-40B4-BE49-F238E27FC236}">
                <a16:creationId xmlns:a16="http://schemas.microsoft.com/office/drawing/2014/main" id="{1778A184-2BEA-416E-BE53-616A9B515425}"/>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791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51656-1F9F-4686-802B-2ACE60F9837E}"/>
              </a:ext>
            </a:extLst>
          </p:cNvPr>
          <p:cNvSpPr>
            <a:spLocks noGrp="1"/>
          </p:cNvSpPr>
          <p:nvPr>
            <p:ph type="title" orient="vert"/>
          </p:nvPr>
        </p:nvSpPr>
        <p:spPr>
          <a:xfrm>
            <a:off x="6545947" y="273928"/>
            <a:ext cx="1972360" cy="436022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31F2E-D6CD-42E8-8471-29F0E3DB880F}"/>
              </a:ext>
            </a:extLst>
          </p:cNvPr>
          <p:cNvSpPr>
            <a:spLocks noGrp="1"/>
          </p:cNvSpPr>
          <p:nvPr>
            <p:ph type="body" orient="vert" idx="1"/>
          </p:nvPr>
        </p:nvSpPr>
        <p:spPr>
          <a:xfrm>
            <a:off x="628868" y="273928"/>
            <a:ext cx="5802739"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1860C-1F4B-4907-BE6A-B836C29BC715}"/>
              </a:ext>
            </a:extLst>
          </p:cNvPr>
          <p:cNvSpPr>
            <a:spLocks noGrp="1"/>
          </p:cNvSpPr>
          <p:nvPr>
            <p:ph type="dt" sz="half" idx="10"/>
          </p:nvPr>
        </p:nvSpPr>
        <p:spPr/>
        <p:txBody>
          <a:bodyPr/>
          <a:lstStyle/>
          <a:p>
            <a:fld id="{175F5D3F-1ED6-44C1-B416-9A9BBBAA47B8}" type="datetime1">
              <a:rPr lang="en-US" smtClean="0">
                <a:solidFill>
                  <a:prstClr val="black">
                    <a:tint val="75000"/>
                  </a:prstClr>
                </a:solidFill>
              </a:rPr>
              <a:t>12/6/2019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4D04546-DBF6-4061-993E-B07A62F79294}"/>
              </a:ext>
            </a:extLst>
          </p:cNvPr>
          <p:cNvSpPr>
            <a:spLocks noGrp="1"/>
          </p:cNvSpPr>
          <p:nvPr>
            <p:ph type="ftr" sz="quarter" idx="11"/>
          </p:nvPr>
        </p:nvSpPr>
        <p:spPr/>
        <p:txBody>
          <a:bodyPr/>
          <a:lstStyle/>
          <a:p>
            <a:r>
              <a:rPr lang="en-US">
                <a:solidFill>
                  <a:prstClr val="black">
                    <a:tint val="75000"/>
                  </a:prstClr>
                </a:solidFill>
              </a:rPr>
              <a:t>robert timmers (rtimmers) - VCNL product mngt - confidential - V316 BEV pres LA</a:t>
            </a:r>
          </a:p>
        </p:txBody>
      </p:sp>
      <p:sp>
        <p:nvSpPr>
          <p:cNvPr id="6" name="Slide Number Placeholder 5">
            <a:extLst>
              <a:ext uri="{FF2B5EF4-FFF2-40B4-BE49-F238E27FC236}">
                <a16:creationId xmlns:a16="http://schemas.microsoft.com/office/drawing/2014/main" id="{7F7A51AF-64B5-4C72-8F34-E02B631F1593}"/>
              </a:ext>
            </a:extLst>
          </p:cNvPr>
          <p:cNvSpPr>
            <a:spLocks noGrp="1"/>
          </p:cNvSpPr>
          <p:nvPr>
            <p:ph type="sldNum" sz="quarter" idx="12"/>
          </p:nvPr>
        </p:nvSpPr>
        <p:spPr/>
        <p:txBody>
          <a:bodyPr/>
          <a:lstStyle/>
          <a:p>
            <a:fld id="{EB3D76BC-F201-478F-8D59-799195D316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65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952C3B-5206-E148-92F9-5E5B1D72EC9F}"/>
              </a:ext>
            </a:extLst>
          </p:cNvPr>
          <p:cNvSpPr>
            <a:spLocks noGrp="1"/>
          </p:cNvSpPr>
          <p:nvPr>
            <p:ph type="title" hasCustomPrompt="1"/>
          </p:nvPr>
        </p:nvSpPr>
        <p:spPr>
          <a:xfrm>
            <a:off x="360363" y="808348"/>
            <a:ext cx="8389937" cy="323540"/>
          </a:xfrm>
          <a:prstGeom prst="rect">
            <a:avLst/>
          </a:prstGeom>
        </p:spPr>
        <p:txBody>
          <a:bodyPr anchor="b" anchorCtr="0"/>
          <a:lstStyle>
            <a:lvl1pPr algn="l">
              <a:defRPr sz="2401"/>
            </a:lvl1pPr>
          </a:lstStyle>
          <a:p>
            <a:r>
              <a:rPr lang="en-GB" noProof="0" dirty="0"/>
              <a:t>Click to add heading</a:t>
            </a:r>
          </a:p>
        </p:txBody>
      </p:sp>
      <p:sp>
        <p:nvSpPr>
          <p:cNvPr id="12" name="Text Placeholder 3">
            <a:extLst>
              <a:ext uri="{FF2B5EF4-FFF2-40B4-BE49-F238E27FC236}">
                <a16:creationId xmlns:a16="http://schemas.microsoft.com/office/drawing/2014/main" id="{9CDC3E0F-7862-2B4B-826D-899D1A648999}"/>
              </a:ext>
            </a:extLst>
          </p:cNvPr>
          <p:cNvSpPr>
            <a:spLocks noGrp="1"/>
          </p:cNvSpPr>
          <p:nvPr>
            <p:ph type="body" sz="quarter" idx="20" hasCustomPrompt="1"/>
          </p:nvPr>
        </p:nvSpPr>
        <p:spPr>
          <a:xfrm>
            <a:off x="361119" y="1347787"/>
            <a:ext cx="4068006" cy="3457575"/>
          </a:xfrm>
          <a:prstGeom prst="rect">
            <a:avLst/>
          </a:prstGeom>
        </p:spPr>
        <p:txBody>
          <a:bodyPr>
            <a:normAutofit/>
          </a:bodyPr>
          <a:lstStyle>
            <a:lvl1pPr>
              <a:defRPr sz="1400"/>
            </a:lvl1pPr>
            <a:lvl2pPr>
              <a:defRPr sz="1400"/>
            </a:lvl2pPr>
            <a:lvl3pPr>
              <a:defRPr sz="1200"/>
            </a:lvl3pPr>
            <a:lvl4pPr>
              <a:defRPr sz="1100"/>
            </a:lvl4pPr>
            <a:lvl5pPr>
              <a:defRPr sz="1000"/>
            </a:lvl5pPr>
            <a:lvl6pPr>
              <a:defRPr sz="900"/>
            </a:lvl6pPr>
            <a:lvl7pPr>
              <a:defRPr sz="800"/>
            </a:lvl7pPr>
            <a:lvl8pPr>
              <a:defRPr sz="800"/>
            </a:lvl8pPr>
            <a:lvl9pPr>
              <a:defRPr sz="8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sp>
        <p:nvSpPr>
          <p:cNvPr id="6" name="Content Placeholder 5">
            <a:extLst>
              <a:ext uri="{FF2B5EF4-FFF2-40B4-BE49-F238E27FC236}">
                <a16:creationId xmlns:a16="http://schemas.microsoft.com/office/drawing/2014/main" id="{C3789464-41F1-934D-8ABD-3A7B7811D112}"/>
              </a:ext>
            </a:extLst>
          </p:cNvPr>
          <p:cNvSpPr>
            <a:spLocks noGrp="1"/>
          </p:cNvSpPr>
          <p:nvPr>
            <p:ph sz="quarter" idx="35" hasCustomPrompt="1"/>
          </p:nvPr>
        </p:nvSpPr>
        <p:spPr>
          <a:xfrm>
            <a:off x="4682294" y="1347787"/>
            <a:ext cx="4068006" cy="3457576"/>
          </a:xfrm>
          <a:solidFill>
            <a:schemeClr val="bg1">
              <a:lumMod val="85000"/>
            </a:schemeClr>
          </a:solidFill>
        </p:spPr>
        <p:txBody>
          <a:bodyPr tIns="1044000" anchor="ctr" anchorCtr="1">
            <a:normAutofit/>
          </a:bodyPr>
          <a:lstStyle>
            <a:lvl1pPr>
              <a:defRPr sz="900" i="1"/>
            </a:lvl1pPr>
            <a:lvl2pPr>
              <a:defRPr sz="1400"/>
            </a:lvl2pPr>
            <a:lvl3pPr>
              <a:defRPr sz="1200"/>
            </a:lvl3pPr>
            <a:lvl4pPr>
              <a:defRPr sz="1100"/>
            </a:lvl4pPr>
            <a:lvl5pPr>
              <a:defRPr sz="1000"/>
            </a:lvl5pPr>
            <a:lvl6pPr>
              <a:defRPr sz="900"/>
            </a:lvl6pPr>
            <a:lvl7pPr>
              <a:defRPr sz="800"/>
            </a:lvl7pPr>
            <a:lvl8pPr>
              <a:defRPr sz="800"/>
            </a:lvl8pPr>
            <a:lvl9pPr>
              <a:defRPr sz="800"/>
            </a:lvl9pPr>
          </a:lstStyle>
          <a:p>
            <a:pPr lvl="0"/>
            <a:r>
              <a:rPr lang="en-GB" noProof="0" dirty="0"/>
              <a:t>Click to add image, graph or other media</a:t>
            </a:r>
          </a:p>
        </p:txBody>
      </p:sp>
      <p:pic>
        <p:nvPicPr>
          <p:cNvPr id="11" name="Bildobjekt 7">
            <a:extLst>
              <a:ext uri="{FF2B5EF4-FFF2-40B4-BE49-F238E27FC236}">
                <a16:creationId xmlns:a16="http://schemas.microsoft.com/office/drawing/2014/main" id="{E7C899D7-4150-4D30-997E-B36118D68589}"/>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5" name="Date Placeholder 2">
            <a:extLst>
              <a:ext uri="{FF2B5EF4-FFF2-40B4-BE49-F238E27FC236}">
                <a16:creationId xmlns:a16="http://schemas.microsoft.com/office/drawing/2014/main" id="{8C1C0756-99BC-454C-8ECE-5EF7112E5CFB}"/>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0A959E84-5DB6-42AA-90F9-48B65B5E4DD7}" type="datetime1">
              <a:rPr lang="en-US" noProof="0" smtClean="0"/>
              <a:t>12/6/2019</a:t>
            </a:fld>
            <a:endParaRPr lang="en-GB" noProof="0" dirty="0"/>
          </a:p>
        </p:txBody>
      </p:sp>
      <p:sp>
        <p:nvSpPr>
          <p:cNvPr id="16" name="Footer Placeholder 8">
            <a:extLst>
              <a:ext uri="{FF2B5EF4-FFF2-40B4-BE49-F238E27FC236}">
                <a16:creationId xmlns:a16="http://schemas.microsoft.com/office/drawing/2014/main" id="{EFE7565D-E88C-4DA2-A597-30B96381737B}"/>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8" name="Slide Number Placeholder 9">
            <a:extLst>
              <a:ext uri="{FF2B5EF4-FFF2-40B4-BE49-F238E27FC236}">
                <a16:creationId xmlns:a16="http://schemas.microsoft.com/office/drawing/2014/main" id="{3A094260-F17A-4C78-8064-55E63058F963}"/>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39487461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C12F9AE-0CC7-A447-8973-8360DE60EFD2}"/>
              </a:ext>
            </a:extLst>
          </p:cNvPr>
          <p:cNvSpPr>
            <a:spLocks noGrp="1"/>
          </p:cNvSpPr>
          <p:nvPr>
            <p:ph type="body" sz="quarter" idx="35" hasCustomPrompt="1"/>
          </p:nvPr>
        </p:nvSpPr>
        <p:spPr>
          <a:xfrm>
            <a:off x="1801813" y="1966294"/>
            <a:ext cx="5508625" cy="1002331"/>
          </a:xfrm>
        </p:spPr>
        <p:txBody>
          <a:bodyPr>
            <a:noAutofit/>
          </a:bodyPr>
          <a:lstStyle>
            <a:lvl1pPr marL="0" indent="0" algn="ctr">
              <a:spcAft>
                <a:spcPts val="0"/>
              </a:spcAft>
              <a:buFontTx/>
              <a:buNone/>
              <a:tabLst/>
              <a:defRPr sz="1400" b="0" i="0">
                <a:latin typeface="Volvo Novum Light" panose="020B0303040502060204" pitchFamily="34" charset="77"/>
              </a:defRPr>
            </a:lvl1pPr>
            <a:lvl2pPr marL="0" indent="0" algn="ctr">
              <a:spcAft>
                <a:spcPts val="0"/>
              </a:spcAft>
              <a:buFontTx/>
              <a:buNone/>
              <a:tabLst/>
              <a:defRPr sz="1400" b="0" i="0">
                <a:latin typeface="Volvo Novum Light" panose="020B0303040502060204" pitchFamily="34" charset="77"/>
              </a:defRPr>
            </a:lvl2pPr>
            <a:lvl3pPr marL="0" indent="0" algn="ctr">
              <a:spcAft>
                <a:spcPts val="0"/>
              </a:spcAft>
              <a:buFontTx/>
              <a:buNone/>
              <a:tabLst/>
              <a:defRPr sz="1400" b="0" i="0">
                <a:latin typeface="Volvo Novum Light" panose="020B0303040502060204" pitchFamily="34" charset="77"/>
              </a:defRPr>
            </a:lvl3pPr>
            <a:lvl4pPr marL="0" indent="0" algn="ctr">
              <a:spcAft>
                <a:spcPts val="0"/>
              </a:spcAft>
              <a:buFontTx/>
              <a:buNone/>
              <a:tabLst/>
              <a:defRPr sz="1400" b="0" i="0">
                <a:latin typeface="Volvo Novum Light" panose="020B0303040502060204" pitchFamily="34" charset="77"/>
              </a:defRPr>
            </a:lvl4pPr>
            <a:lvl5pPr marL="0" indent="0" algn="ctr">
              <a:spcAft>
                <a:spcPts val="0"/>
              </a:spcAft>
              <a:buFontTx/>
              <a:buNone/>
              <a:tabLst/>
              <a:defRPr sz="1400" b="0" i="0">
                <a:latin typeface="Volvo Novum Light" panose="020B0303040502060204" pitchFamily="34" charset="77"/>
              </a:defRPr>
            </a:lvl5pPr>
            <a:lvl6pPr marL="0" indent="0" algn="ctr">
              <a:spcAft>
                <a:spcPts val="0"/>
              </a:spcAft>
              <a:buFontTx/>
              <a:buNone/>
              <a:tabLst/>
              <a:defRPr sz="1400" b="0" i="0">
                <a:latin typeface="Volvo Novum Light" panose="020B0303040502060204" pitchFamily="34" charset="77"/>
              </a:defRPr>
            </a:lvl6pPr>
            <a:lvl7pPr marL="0" indent="0" algn="ctr">
              <a:spcAft>
                <a:spcPts val="0"/>
              </a:spcAft>
              <a:buFontTx/>
              <a:buNone/>
              <a:tabLst/>
              <a:defRPr sz="1400" b="0" i="0">
                <a:latin typeface="Volvo Novum Light" panose="020B0303040502060204" pitchFamily="34" charset="77"/>
              </a:defRPr>
            </a:lvl7pPr>
            <a:lvl8pPr marL="0" indent="0" algn="ctr">
              <a:spcAft>
                <a:spcPts val="0"/>
              </a:spcAft>
              <a:buFontTx/>
              <a:buNone/>
              <a:tabLst/>
              <a:defRPr sz="1400" b="0" i="0">
                <a:latin typeface="Volvo Novum Light" panose="020B0303040502060204" pitchFamily="34" charset="77"/>
              </a:defRPr>
            </a:lvl8pPr>
            <a:lvl9pPr marL="0" indent="0" algn="ctr">
              <a:spcAft>
                <a:spcPts val="0"/>
              </a:spcAft>
              <a:buFontTx/>
              <a:buNone/>
              <a:tabLst/>
              <a:defRPr sz="1400" b="0" i="0">
                <a:latin typeface="Volvo Novum Light" panose="020B0303040502060204" pitchFamily="34" charset="77"/>
              </a:defRPr>
            </a:lvl9pPr>
          </a:lstStyle>
          <a:p>
            <a:pPr lvl="0"/>
            <a:r>
              <a:rPr lang="en-GB" noProof="0" dirty="0"/>
              <a:t>Click to add text</a:t>
            </a:r>
          </a:p>
        </p:txBody>
      </p:sp>
      <p:sp>
        <p:nvSpPr>
          <p:cNvPr id="10" name="Title 1">
            <a:extLst>
              <a:ext uri="{FF2B5EF4-FFF2-40B4-BE49-F238E27FC236}">
                <a16:creationId xmlns:a16="http://schemas.microsoft.com/office/drawing/2014/main" id="{D09D31AC-E631-1247-8AFD-8EC103E61849}"/>
              </a:ext>
            </a:extLst>
          </p:cNvPr>
          <p:cNvSpPr>
            <a:spLocks noGrp="1"/>
          </p:cNvSpPr>
          <p:nvPr>
            <p:ph type="title" hasCustomPrompt="1"/>
          </p:nvPr>
        </p:nvSpPr>
        <p:spPr>
          <a:xfrm>
            <a:off x="360363" y="1347788"/>
            <a:ext cx="8389938" cy="399556"/>
          </a:xfrm>
          <a:prstGeom prst="rect">
            <a:avLst/>
          </a:prstGeom>
        </p:spPr>
        <p:txBody>
          <a:bodyPr anchor="b" anchorCtr="0">
            <a:noAutofit/>
          </a:bodyPr>
          <a:lstStyle>
            <a:lvl1pPr algn="ctr">
              <a:defRPr sz="2401"/>
            </a:lvl1pPr>
            <a:lvl2pPr>
              <a:defRPr sz="2400" b="0" i="0">
                <a:latin typeface="Volvo Novum" panose="020B0503040502060204" pitchFamily="34" charset="77"/>
              </a:defRPr>
            </a:lvl2pPr>
          </a:lstStyle>
          <a:p>
            <a:pPr lvl="0"/>
            <a:r>
              <a:rPr lang="en-GB" noProof="0" dirty="0"/>
              <a:t>Click to add heading</a:t>
            </a:r>
          </a:p>
        </p:txBody>
      </p:sp>
      <p:pic>
        <p:nvPicPr>
          <p:cNvPr id="8" name="Bildobjekt 7">
            <a:extLst>
              <a:ext uri="{FF2B5EF4-FFF2-40B4-BE49-F238E27FC236}">
                <a16:creationId xmlns:a16="http://schemas.microsoft.com/office/drawing/2014/main" id="{79F06186-2345-463A-AE3B-F93383CF0B57}"/>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2" name="Date Placeholder 2">
            <a:extLst>
              <a:ext uri="{FF2B5EF4-FFF2-40B4-BE49-F238E27FC236}">
                <a16:creationId xmlns:a16="http://schemas.microsoft.com/office/drawing/2014/main" id="{E8DD128A-BB24-4D24-AFFE-BD05B3D86D51}"/>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0ADF70D0-D966-43A8-A6F1-7820679CC622}" type="datetime1">
              <a:rPr lang="en-US" noProof="0" smtClean="0"/>
              <a:t>12/6/2019</a:t>
            </a:fld>
            <a:endParaRPr lang="en-GB" noProof="0" dirty="0"/>
          </a:p>
        </p:txBody>
      </p:sp>
      <p:sp>
        <p:nvSpPr>
          <p:cNvPr id="13" name="Footer Placeholder 8">
            <a:extLst>
              <a:ext uri="{FF2B5EF4-FFF2-40B4-BE49-F238E27FC236}">
                <a16:creationId xmlns:a16="http://schemas.microsoft.com/office/drawing/2014/main" id="{C7305819-9A50-4471-8739-35823219A4A5}"/>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6" name="Slide Number Placeholder 9">
            <a:extLst>
              <a:ext uri="{FF2B5EF4-FFF2-40B4-BE49-F238E27FC236}">
                <a16:creationId xmlns:a16="http://schemas.microsoft.com/office/drawing/2014/main" id="{A2AEF769-067F-4092-960C-DF7FE2906F4C}"/>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23839479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046416EF-3DA6-BB49-9452-D8F2D1849295}"/>
              </a:ext>
            </a:extLst>
          </p:cNvPr>
          <p:cNvSpPr>
            <a:spLocks noGrp="1"/>
          </p:cNvSpPr>
          <p:nvPr>
            <p:ph type="pic" sz="quarter" idx="14" hasCustomPrompt="1"/>
          </p:nvPr>
        </p:nvSpPr>
        <p:spPr>
          <a:xfrm>
            <a:off x="-1" y="0"/>
            <a:ext cx="9147175" cy="5145088"/>
          </a:xfrm>
          <a:prstGeom prst="rect">
            <a:avLst/>
          </a:prstGeom>
          <a:solidFill>
            <a:schemeClr val="bg1">
              <a:lumMod val="85000"/>
            </a:schemeClr>
          </a:solidFill>
        </p:spPr>
        <p:txBody>
          <a:bodyPr lIns="0" tIns="2628000"/>
          <a:lstStyle>
            <a:lvl1pPr marL="0" indent="0" algn="ctr">
              <a:lnSpc>
                <a:spcPct val="300000"/>
              </a:lnSpc>
              <a:spcBef>
                <a:spcPts val="0"/>
              </a:spcBef>
              <a:buNone/>
              <a:defRPr sz="900" i="1"/>
            </a:lvl1pPr>
          </a:lstStyle>
          <a:p>
            <a:r>
              <a:rPr lang="en-GB" noProof="0" dirty="0"/>
              <a:t>Click to add image</a:t>
            </a:r>
          </a:p>
        </p:txBody>
      </p:sp>
      <p:sp>
        <p:nvSpPr>
          <p:cNvPr id="7" name="TextBox 6">
            <a:extLst>
              <a:ext uri="{FF2B5EF4-FFF2-40B4-BE49-F238E27FC236}">
                <a16:creationId xmlns:a16="http://schemas.microsoft.com/office/drawing/2014/main" id="{5D6DC2ED-9A00-3246-A519-6EED76F44001}"/>
              </a:ext>
            </a:extLst>
          </p:cNvPr>
          <p:cNvSpPr txBox="1"/>
          <p:nvPr userDrawn="1"/>
        </p:nvSpPr>
        <p:spPr>
          <a:xfrm>
            <a:off x="2511461" y="1564105"/>
            <a:ext cx="0" cy="0"/>
          </a:xfrm>
          <a:prstGeom prst="rect">
            <a:avLst/>
          </a:prstGeom>
          <a:noFill/>
        </p:spPr>
        <p:txBody>
          <a:bodyPr wrap="none" lIns="0" tIns="0" rIns="0" rtlCol="0">
            <a:normAutofit fontScale="25000" lnSpcReduction="20000"/>
          </a:bodyPr>
          <a:lstStyle/>
          <a:p>
            <a:pPr algn="l">
              <a:lnSpc>
                <a:spcPct val="120000"/>
              </a:lnSpc>
            </a:pPr>
            <a:endParaRPr lang="en-GB" sz="1200" dirty="0">
              <a:latin typeface="Volvo Novum Light" panose="020B0303040502060204" pitchFamily="34" charset="77"/>
            </a:endParaRPr>
          </a:p>
        </p:txBody>
      </p:sp>
      <p:pic>
        <p:nvPicPr>
          <p:cNvPr id="11" name="Bildobjekt 2">
            <a:extLst>
              <a:ext uri="{FF2B5EF4-FFF2-40B4-BE49-F238E27FC236}">
                <a16:creationId xmlns:a16="http://schemas.microsoft.com/office/drawing/2014/main" id="{51569C91-32AB-8046-BDD5-B8CEA4109407}"/>
              </a:ext>
            </a:extLst>
          </p:cNvPr>
          <p:cNvPicPr>
            <a:picLocks noChangeAspect="1"/>
          </p:cNvPicPr>
          <p:nvPr userDrawn="1"/>
        </p:nvPicPr>
        <p:blipFill>
          <a:blip r:embed="rId2"/>
          <a:stretch>
            <a:fillRect/>
          </a:stretch>
        </p:blipFill>
        <p:spPr>
          <a:xfrm>
            <a:off x="4123587" y="216483"/>
            <a:ext cx="900000" cy="75848"/>
          </a:xfrm>
          <a:prstGeom prst="rect">
            <a:avLst/>
          </a:prstGeom>
          <a:noFill/>
        </p:spPr>
      </p:pic>
    </p:spTree>
    <p:extLst>
      <p:ext uri="{BB962C8B-B14F-4D97-AF65-F5344CB8AC3E}">
        <p14:creationId xmlns:p14="http://schemas.microsoft.com/office/powerpoint/2010/main" val="32788989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pic>
        <p:nvPicPr>
          <p:cNvPr id="9" name="Bildobjekt 7">
            <a:extLst>
              <a:ext uri="{FF2B5EF4-FFF2-40B4-BE49-F238E27FC236}">
                <a16:creationId xmlns:a16="http://schemas.microsoft.com/office/drawing/2014/main" id="{DE3E88BB-5832-46E5-BAF1-8E9DB6D802E0}"/>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1" name="Content Placeholder 2">
            <a:extLst>
              <a:ext uri="{FF2B5EF4-FFF2-40B4-BE49-F238E27FC236}">
                <a16:creationId xmlns:a16="http://schemas.microsoft.com/office/drawing/2014/main" id="{7CBED64D-4C42-4F41-81BC-567A17A45D88}"/>
              </a:ext>
            </a:extLst>
          </p:cNvPr>
          <p:cNvSpPr>
            <a:spLocks noGrp="1"/>
          </p:cNvSpPr>
          <p:nvPr>
            <p:ph sz="quarter" idx="35" hasCustomPrompt="1"/>
          </p:nvPr>
        </p:nvSpPr>
        <p:spPr>
          <a:xfrm>
            <a:off x="361119" y="1347788"/>
            <a:ext cx="8389180" cy="3457575"/>
          </a:xfrm>
          <a:solidFill>
            <a:schemeClr val="bg1">
              <a:lumMod val="85000"/>
            </a:schemeClr>
          </a:solidFill>
        </p:spPr>
        <p:txBody>
          <a:bodyPr tIns="1044000" anchor="ctr" anchorCtr="1">
            <a:normAutofit/>
          </a:bodyPr>
          <a:lstStyle>
            <a:lvl1pPr>
              <a:defRPr sz="900" i="1"/>
            </a:lvl1pPr>
          </a:lstStyle>
          <a:p>
            <a:pPr lvl="0"/>
            <a:r>
              <a:rPr lang="en-GB" noProof="0" dirty="0"/>
              <a:t>Click to add image, graph or other media</a:t>
            </a:r>
          </a:p>
        </p:txBody>
      </p:sp>
      <p:sp>
        <p:nvSpPr>
          <p:cNvPr id="8" name="Title Placeholder 10">
            <a:extLst>
              <a:ext uri="{FF2B5EF4-FFF2-40B4-BE49-F238E27FC236}">
                <a16:creationId xmlns:a16="http://schemas.microsoft.com/office/drawing/2014/main" id="{17A4644E-DF8A-4B31-986A-447E95D7C2F7}"/>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a:t>
            </a:r>
          </a:p>
        </p:txBody>
      </p:sp>
      <p:sp>
        <p:nvSpPr>
          <p:cNvPr id="12" name="Date Placeholder 2">
            <a:extLst>
              <a:ext uri="{FF2B5EF4-FFF2-40B4-BE49-F238E27FC236}">
                <a16:creationId xmlns:a16="http://schemas.microsoft.com/office/drawing/2014/main" id="{033FDB32-D803-458A-BE25-097CD235A16A}"/>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D498AC5D-760B-41C1-8BE0-91EC5F169DD7}" type="datetime1">
              <a:rPr lang="en-US" noProof="0" smtClean="0"/>
              <a:t>12/6/2019</a:t>
            </a:fld>
            <a:endParaRPr lang="en-GB" noProof="0" dirty="0"/>
          </a:p>
        </p:txBody>
      </p:sp>
      <p:sp>
        <p:nvSpPr>
          <p:cNvPr id="13" name="Footer Placeholder 8">
            <a:extLst>
              <a:ext uri="{FF2B5EF4-FFF2-40B4-BE49-F238E27FC236}">
                <a16:creationId xmlns:a16="http://schemas.microsoft.com/office/drawing/2014/main" id="{800B1141-6DF8-42DD-8814-EFA95990B729}"/>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4" name="Slide Number Placeholder 9">
            <a:extLst>
              <a:ext uri="{FF2B5EF4-FFF2-40B4-BE49-F238E27FC236}">
                <a16:creationId xmlns:a16="http://schemas.microsoft.com/office/drawing/2014/main" id="{1645B6AB-C1E0-47AC-89E2-681C39DA8D93}"/>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26579822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media">
    <p:spTree>
      <p:nvGrpSpPr>
        <p:cNvPr id="1" name=""/>
        <p:cNvGrpSpPr/>
        <p:nvPr/>
      </p:nvGrpSpPr>
      <p:grpSpPr>
        <a:xfrm>
          <a:off x="0" y="0"/>
          <a:ext cx="0" cy="0"/>
          <a:chOff x="0" y="0"/>
          <a:chExt cx="0" cy="0"/>
        </a:xfrm>
      </p:grpSpPr>
      <p:pic>
        <p:nvPicPr>
          <p:cNvPr id="11" name="Bildobjekt 7">
            <a:extLst>
              <a:ext uri="{FF2B5EF4-FFF2-40B4-BE49-F238E27FC236}">
                <a16:creationId xmlns:a16="http://schemas.microsoft.com/office/drawing/2014/main" id="{66373B09-854B-4B6B-B6D4-1AF4657FAC27}"/>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360364" y="1347788"/>
            <a:ext cx="4068762" cy="3457575"/>
          </a:xfrm>
          <a:solidFill>
            <a:schemeClr val="bg1">
              <a:lumMod val="85000"/>
            </a:schemeClr>
          </a:solidFill>
        </p:spPr>
        <p:txBody>
          <a:bodyPr tIns="1044000" anchor="ctr" anchorCtr="1">
            <a:normAutofit/>
          </a:bodyPr>
          <a:lstStyle>
            <a:lvl1pPr>
              <a:defRPr sz="900" i="1"/>
            </a:lvl1pPr>
          </a:lstStyle>
          <a:p>
            <a:pPr lvl="0"/>
            <a:r>
              <a:rPr lang="en-GB" noProof="0" dirty="0"/>
              <a:t>Click to add image, graph or other media</a:t>
            </a:r>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17" name="Date Placeholder 2">
            <a:extLst>
              <a:ext uri="{FF2B5EF4-FFF2-40B4-BE49-F238E27FC236}">
                <a16:creationId xmlns:a16="http://schemas.microsoft.com/office/drawing/2014/main" id="{EBCC21B6-BCFA-477F-BE3C-354DAEB6DC72}"/>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070E142E-28F7-46E7-B402-8089844DF40A}" type="datetime1">
              <a:rPr lang="en-US" noProof="0" smtClean="0"/>
              <a:t>12/6/2019</a:t>
            </a:fld>
            <a:endParaRPr lang="en-GB" noProof="0" dirty="0"/>
          </a:p>
        </p:txBody>
      </p:sp>
      <p:sp>
        <p:nvSpPr>
          <p:cNvPr id="18" name="Footer Placeholder 8">
            <a:extLst>
              <a:ext uri="{FF2B5EF4-FFF2-40B4-BE49-F238E27FC236}">
                <a16:creationId xmlns:a16="http://schemas.microsoft.com/office/drawing/2014/main" id="{34C5C430-CD0E-4A41-9601-B8CB63E4004C}"/>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
        <p:nvSpPr>
          <p:cNvPr id="20" name="Content Placeholder 2">
            <a:extLst>
              <a:ext uri="{FF2B5EF4-FFF2-40B4-BE49-F238E27FC236}">
                <a16:creationId xmlns:a16="http://schemas.microsoft.com/office/drawing/2014/main" id="{DD09F532-14A6-4F08-99F2-477F6898A06A}"/>
              </a:ext>
            </a:extLst>
          </p:cNvPr>
          <p:cNvSpPr>
            <a:spLocks noGrp="1"/>
          </p:cNvSpPr>
          <p:nvPr>
            <p:ph sz="quarter" idx="36" hasCustomPrompt="1"/>
          </p:nvPr>
        </p:nvSpPr>
        <p:spPr>
          <a:xfrm>
            <a:off x="4681732" y="1347788"/>
            <a:ext cx="4068762" cy="3457575"/>
          </a:xfrm>
          <a:solidFill>
            <a:schemeClr val="bg1">
              <a:lumMod val="85000"/>
            </a:schemeClr>
          </a:solidFill>
        </p:spPr>
        <p:txBody>
          <a:bodyPr tIns="1044000" anchor="ctr" anchorCtr="1">
            <a:normAutofit/>
          </a:bodyPr>
          <a:lstStyle>
            <a:lvl1pPr>
              <a:defRPr sz="900" i="1"/>
            </a:lvl1pPr>
          </a:lstStyle>
          <a:p>
            <a:pPr lvl="0"/>
            <a:r>
              <a:rPr lang="en-GB" noProof="0" dirty="0"/>
              <a:t>Click to add image, graph or other media</a:t>
            </a:r>
          </a:p>
        </p:txBody>
      </p:sp>
    </p:spTree>
    <p:extLst>
      <p:ext uri="{BB962C8B-B14F-4D97-AF65-F5344CB8AC3E}">
        <p14:creationId xmlns:p14="http://schemas.microsoft.com/office/powerpoint/2010/main" val="6307659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 text">
    <p:spTree>
      <p:nvGrpSpPr>
        <p:cNvPr id="1" name=""/>
        <p:cNvGrpSpPr/>
        <p:nvPr/>
      </p:nvGrpSpPr>
      <p:grpSpPr>
        <a:xfrm>
          <a:off x="0" y="0"/>
          <a:ext cx="0" cy="0"/>
          <a:chOff x="0" y="0"/>
          <a:chExt cx="0" cy="0"/>
        </a:xfrm>
      </p:grpSpPr>
      <p:pic>
        <p:nvPicPr>
          <p:cNvPr id="11" name="Bildobjekt 7">
            <a:extLst>
              <a:ext uri="{FF2B5EF4-FFF2-40B4-BE49-F238E27FC236}">
                <a16:creationId xmlns:a16="http://schemas.microsoft.com/office/drawing/2014/main" id="{66373B09-854B-4B6B-B6D4-1AF4657FAC27}"/>
              </a:ext>
            </a:extLst>
          </p:cNvPr>
          <p:cNvPicPr>
            <a:picLocks noChangeAspect="1"/>
          </p:cNvPicPr>
          <p:nvPr userDrawn="1"/>
        </p:nvPicPr>
        <p:blipFill>
          <a:blip r:embed="rId2"/>
          <a:stretch>
            <a:fillRect/>
          </a:stretch>
        </p:blipFill>
        <p:spPr>
          <a:xfrm>
            <a:off x="4123587" y="216483"/>
            <a:ext cx="900000" cy="75848"/>
          </a:xfrm>
          <a:prstGeom prst="rect">
            <a:avLst/>
          </a:prstGeom>
          <a:noFill/>
        </p:spPr>
      </p:pic>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360363" y="1347788"/>
            <a:ext cx="5508625" cy="3457575"/>
          </a:xfrm>
          <a:solidFill>
            <a:schemeClr val="bg1">
              <a:lumMod val="85000"/>
            </a:schemeClr>
          </a:solidFill>
        </p:spPr>
        <p:txBody>
          <a:bodyPr tIns="1044000" anchor="ctr" anchorCtr="1">
            <a:normAutofit/>
          </a:bodyPr>
          <a:lstStyle>
            <a:lvl1pPr>
              <a:defRPr sz="900" i="1"/>
            </a:lvl1pPr>
          </a:lstStyle>
          <a:p>
            <a:pPr lvl="0"/>
            <a:r>
              <a:rPr lang="en-GB" noProof="0" dirty="0"/>
              <a:t>Click to add image, graph or other media</a:t>
            </a:r>
          </a:p>
        </p:txBody>
      </p:sp>
      <p:sp>
        <p:nvSpPr>
          <p:cNvPr id="16" name="Text Placeholder 3">
            <a:extLst>
              <a:ext uri="{FF2B5EF4-FFF2-40B4-BE49-F238E27FC236}">
                <a16:creationId xmlns:a16="http://schemas.microsoft.com/office/drawing/2014/main" id="{50FB03BE-D89D-A34A-8104-C71D37709542}"/>
              </a:ext>
            </a:extLst>
          </p:cNvPr>
          <p:cNvSpPr>
            <a:spLocks noGrp="1"/>
          </p:cNvSpPr>
          <p:nvPr>
            <p:ph type="body" sz="quarter" idx="22" hasCustomPrompt="1"/>
          </p:nvPr>
        </p:nvSpPr>
        <p:spPr>
          <a:xfrm>
            <a:off x="6121401" y="1347788"/>
            <a:ext cx="2628900" cy="3457575"/>
          </a:xfrm>
          <a:prstGeom prst="rect">
            <a:avLst/>
          </a:prstGeom>
        </p:spPr>
        <p:txBody>
          <a:bodyPr>
            <a:noAutofit/>
          </a:bodyPr>
          <a:lstStyle>
            <a:lvl1pPr>
              <a:defRPr sz="1400"/>
            </a:lvl1pPr>
            <a:lvl2pPr>
              <a:defRPr sz="1400"/>
            </a:lvl2pPr>
            <a:lvl3pPr>
              <a:defRPr sz="1200"/>
            </a:lvl3pPr>
            <a:lvl4pPr>
              <a:defRPr sz="1100"/>
            </a:lvl4pPr>
            <a:lvl5pPr>
              <a:defRPr sz="1000"/>
            </a:lvl5pPr>
            <a:lvl6pPr>
              <a:defRPr sz="900"/>
            </a:lvl6pPr>
            <a:lvl7pPr>
              <a:defRPr sz="900"/>
            </a:lvl7pPr>
            <a:lvl8pPr>
              <a:defRPr sz="900"/>
            </a:lvl8pPr>
            <a:lvl9pPr>
              <a:defRPr sz="900"/>
            </a:lvl9p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hasCustomPrompt="1"/>
          </p:nvPr>
        </p:nvSpPr>
        <p:spPr>
          <a:xfrm>
            <a:off x="360363" y="808348"/>
            <a:ext cx="8390131" cy="323540"/>
          </a:xfrm>
          <a:prstGeom prst="rect">
            <a:avLst/>
          </a:prstGeom>
        </p:spPr>
        <p:txBody>
          <a:bodyPr vert="horz" lIns="0" tIns="0" rIns="0" bIns="0" rtlCol="0" anchor="b" anchorCtr="0">
            <a:noAutofit/>
          </a:bodyPr>
          <a:lstStyle>
            <a:lvl1pPr>
              <a:defRPr/>
            </a:lvl1pPr>
          </a:lstStyle>
          <a:p>
            <a:pPr algn="l"/>
            <a:r>
              <a:rPr lang="en-GB" noProof="0" dirty="0"/>
              <a:t>Click to add heading </a:t>
            </a:r>
          </a:p>
        </p:txBody>
      </p:sp>
      <p:sp>
        <p:nvSpPr>
          <p:cNvPr id="17" name="Date Placeholder 2">
            <a:extLst>
              <a:ext uri="{FF2B5EF4-FFF2-40B4-BE49-F238E27FC236}">
                <a16:creationId xmlns:a16="http://schemas.microsoft.com/office/drawing/2014/main" id="{EBCC21B6-BCFA-477F-BE3C-354DAEB6DC72}"/>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386ECCF6-924E-4B61-87A6-31F4DC09866B}" type="datetime1">
              <a:rPr lang="en-US" noProof="0" smtClean="0"/>
              <a:t>12/6/2019</a:t>
            </a:fld>
            <a:endParaRPr lang="en-GB" noProof="0" dirty="0"/>
          </a:p>
        </p:txBody>
      </p:sp>
      <p:sp>
        <p:nvSpPr>
          <p:cNvPr id="18" name="Footer Placeholder 8">
            <a:extLst>
              <a:ext uri="{FF2B5EF4-FFF2-40B4-BE49-F238E27FC236}">
                <a16:creationId xmlns:a16="http://schemas.microsoft.com/office/drawing/2014/main" id="{34C5C430-CD0E-4A41-9601-B8CB63E4004C}"/>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18181322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119" y="1347787"/>
            <a:ext cx="8389181" cy="3457575"/>
          </a:xfrm>
          <a:prstGeom prst="rect">
            <a:avLst/>
          </a:prstGeom>
        </p:spPr>
        <p:txBody>
          <a:bodyPr vert="horz" lIns="0" tIns="0" rIns="0" bIns="0" rtlCol="0" anchor="t" anchorCtr="0">
            <a:normAutofit/>
          </a:body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sp>
        <p:nvSpPr>
          <p:cNvPr id="12" name="Title Placeholder 10">
            <a:extLst>
              <a:ext uri="{FF2B5EF4-FFF2-40B4-BE49-F238E27FC236}">
                <a16:creationId xmlns:a16="http://schemas.microsoft.com/office/drawing/2014/main" id="{AA4802D7-EBFB-0543-BCD6-2989FC41D5E7}"/>
              </a:ext>
            </a:extLst>
          </p:cNvPr>
          <p:cNvSpPr>
            <a:spLocks noGrp="1"/>
          </p:cNvSpPr>
          <p:nvPr>
            <p:ph type="title"/>
          </p:nvPr>
        </p:nvSpPr>
        <p:spPr>
          <a:xfrm>
            <a:off x="360363" y="808348"/>
            <a:ext cx="8390131" cy="323540"/>
          </a:xfrm>
          <a:prstGeom prst="rect">
            <a:avLst/>
          </a:prstGeom>
        </p:spPr>
        <p:txBody>
          <a:bodyPr vert="horz" lIns="0" tIns="0" rIns="0" bIns="0" rtlCol="0" anchor="b" anchorCtr="0">
            <a:noAutofit/>
          </a:bodyPr>
          <a:lstStyle/>
          <a:p>
            <a:pPr algn="l"/>
            <a:r>
              <a:rPr lang="en-GB" noProof="0" dirty="0"/>
              <a:t>Click to add heading</a:t>
            </a:r>
          </a:p>
        </p:txBody>
      </p:sp>
      <p:sp>
        <p:nvSpPr>
          <p:cNvPr id="8" name="Date Placeholder 2">
            <a:extLst>
              <a:ext uri="{FF2B5EF4-FFF2-40B4-BE49-F238E27FC236}">
                <a16:creationId xmlns:a16="http://schemas.microsoft.com/office/drawing/2014/main" id="{4DC80B2D-4065-F54F-A055-698FF29D7A13}"/>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lumMod val="50000"/>
                  </a:schemeClr>
                </a:solidFill>
                <a:latin typeface="Volvo Novum Light" panose="020B0303040502060204" pitchFamily="34" charset="77"/>
              </a:defRPr>
            </a:lvl1pPr>
          </a:lstStyle>
          <a:p>
            <a:fld id="{375FB7BB-C077-4242-A30C-A70794DAD029}" type="datetime1">
              <a:rPr lang="en-US" noProof="0" smtClean="0"/>
              <a:t>12/6/2019</a:t>
            </a:fld>
            <a:endParaRPr lang="en-GB" noProof="0" dirty="0"/>
          </a:p>
        </p:txBody>
      </p:sp>
      <p:sp>
        <p:nvSpPr>
          <p:cNvPr id="9" name="Footer Placeholder 8">
            <a:extLst>
              <a:ext uri="{FF2B5EF4-FFF2-40B4-BE49-F238E27FC236}">
                <a16:creationId xmlns:a16="http://schemas.microsoft.com/office/drawing/2014/main" id="{19A46E7C-4D93-8048-B013-2132B26488A2}"/>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lumMod val="50000"/>
                  </a:schemeClr>
                </a:solidFill>
                <a:latin typeface="Volvo Novum Light" panose="020B0303040502060204" pitchFamily="34" charset="77"/>
              </a:defRPr>
            </a:lvl1pPr>
          </a:lstStyle>
          <a:p>
            <a:r>
              <a:rPr lang="en-US" noProof="0"/>
              <a:t>robert timmers (rtimmers) - VCNL product mngt - confidential - V316 BEV pres LA</a:t>
            </a:r>
            <a:endParaRPr lang="en-GB" noProof="0" dirty="0"/>
          </a:p>
        </p:txBody>
      </p:sp>
      <p:sp>
        <p:nvSpPr>
          <p:cNvPr id="10" name="Slide Number Placeholder 9">
            <a:extLst>
              <a:ext uri="{FF2B5EF4-FFF2-40B4-BE49-F238E27FC236}">
                <a16:creationId xmlns:a16="http://schemas.microsoft.com/office/drawing/2014/main" id="{8D7E79AC-554E-7347-92F7-599B02B6CE2F}"/>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lumMod val="50000"/>
                  </a:schemeClr>
                </a:solidFill>
                <a:latin typeface="Volvo Novum Light" panose="020B0303040502060204" pitchFamily="34" charset="77"/>
              </a:defRPr>
            </a:lvl1pPr>
          </a:lstStyle>
          <a:p>
            <a:fld id="{EECA8F73-ACC7-A64F-8F77-C8CBCE9A3AB4}" type="slidenum">
              <a:rPr lang="en-GB" noProof="0" smtClean="0"/>
              <a:pPr/>
              <a:t>‹#›</a:t>
            </a:fld>
            <a:endParaRPr lang="en-GB" noProof="0" dirty="0"/>
          </a:p>
        </p:txBody>
      </p:sp>
    </p:spTree>
    <p:extLst>
      <p:ext uri="{BB962C8B-B14F-4D97-AF65-F5344CB8AC3E}">
        <p14:creationId xmlns:p14="http://schemas.microsoft.com/office/powerpoint/2010/main" val="1580395971"/>
      </p:ext>
    </p:extLst>
  </p:cSld>
  <p:clrMap bg1="lt1" tx1="dk1" bg2="lt2" tx2="dk2" accent1="accent1" accent2="accent2" accent3="accent3" accent4="accent4" accent5="accent5" accent6="accent6" hlink="hlink" folHlink="folHlink"/>
  <p:sldLayoutIdLst>
    <p:sldLayoutId id="2147483723" r:id="rId1"/>
    <p:sldLayoutId id="2147483758" r:id="rId2"/>
    <p:sldLayoutId id="2147483757" r:id="rId3"/>
    <p:sldLayoutId id="2147483671" r:id="rId4"/>
    <p:sldLayoutId id="2147483663" r:id="rId5"/>
    <p:sldLayoutId id="2147483702" r:id="rId6"/>
    <p:sldLayoutId id="2147483669" r:id="rId7"/>
    <p:sldLayoutId id="2147483670" r:id="rId8"/>
    <p:sldLayoutId id="2147483759" r:id="rId9"/>
    <p:sldLayoutId id="2147483673" r:id="rId10"/>
    <p:sldLayoutId id="2147483674" r:id="rId11"/>
    <p:sldLayoutId id="2147483696" r:id="rId12"/>
    <p:sldLayoutId id="2147483700" r:id="rId13"/>
    <p:sldLayoutId id="2147483722" r:id="rId14"/>
    <p:sldLayoutId id="2147483725" r:id="rId15"/>
    <p:sldLayoutId id="2147483665" r:id="rId16"/>
    <p:sldLayoutId id="2147483724" r:id="rId17"/>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sldNum="0" hdr="0"/>
  <p:txStyles>
    <p:titleStyle>
      <a:lvl1pPr algn="l" defTabSz="686006" rtl="0" eaLnBrk="1" latinLnBrk="0" hangingPunct="1">
        <a:lnSpc>
          <a:spcPct val="90000"/>
        </a:lnSpc>
        <a:spcBef>
          <a:spcPct val="0"/>
        </a:spcBef>
        <a:buNone/>
        <a:defRPr sz="2400" b="0" i="0" kern="1200">
          <a:solidFill>
            <a:schemeClr val="tx1"/>
          </a:solidFill>
          <a:latin typeface="Volvo Novum" panose="020B0503040502060204" pitchFamily="34" charset="77"/>
          <a:ea typeface="+mj-ea"/>
          <a:cs typeface="+mj-cs"/>
        </a:defRPr>
      </a:lvl1pPr>
    </p:titleStyle>
    <p:bodyStyle>
      <a:lvl1pPr marL="0" indent="0" algn="l" defTabSz="686006" rtl="0" eaLnBrk="1" latinLnBrk="0" hangingPunct="1">
        <a:lnSpc>
          <a:spcPct val="100000"/>
        </a:lnSpc>
        <a:spcBef>
          <a:spcPts val="0"/>
        </a:spcBef>
        <a:spcAft>
          <a:spcPts val="600"/>
        </a:spcAft>
        <a:buSzPct val="80000"/>
        <a:buFont typeface="Arial" panose="020B0604020202020204" pitchFamily="34" charset="0"/>
        <a:buNone/>
        <a:tabLst/>
        <a:defRPr sz="1200" b="0" i="0" kern="1200">
          <a:solidFill>
            <a:schemeClr val="tx1"/>
          </a:solidFill>
          <a:latin typeface="Volvo Novum Light" panose="020B0303040502060204" pitchFamily="34" charset="77"/>
          <a:ea typeface="+mn-ea"/>
          <a:cs typeface="+mn-cs"/>
        </a:defRPr>
      </a:lvl1pPr>
      <a:lvl2pPr marL="126038" indent="-126038" algn="l" defTabSz="686006" rtl="0" eaLnBrk="1" latinLnBrk="0" hangingPunct="1">
        <a:lnSpc>
          <a:spcPct val="100000"/>
        </a:lnSpc>
        <a:spcBef>
          <a:spcPts val="0"/>
        </a:spcBef>
        <a:spcAft>
          <a:spcPts val="600"/>
        </a:spcAft>
        <a:buSzPct val="80000"/>
        <a:buFont typeface="Arial" panose="020B0604020202020204" pitchFamily="34" charset="0"/>
        <a:buChar char="•"/>
        <a:tabLst/>
        <a:defRPr sz="1200" b="0" i="0" kern="1200">
          <a:solidFill>
            <a:schemeClr val="tx1"/>
          </a:solidFill>
          <a:latin typeface="Volvo Novum Light" panose="020B0303040502060204" pitchFamily="34" charset="77"/>
          <a:ea typeface="+mn-ea"/>
          <a:cs typeface="+mn-cs"/>
        </a:defRPr>
      </a:lvl2pPr>
      <a:lvl3pPr marL="134938" indent="103188" algn="l" defTabSz="686006" rtl="0" eaLnBrk="1" latinLnBrk="0" hangingPunct="1">
        <a:lnSpc>
          <a:spcPct val="100000"/>
        </a:lnSpc>
        <a:spcBef>
          <a:spcPts val="0"/>
        </a:spcBef>
        <a:spcAft>
          <a:spcPts val="600"/>
        </a:spcAft>
        <a:buSzPct val="80000"/>
        <a:buFont typeface="Arial" panose="020B0604020202020204" pitchFamily="34" charset="0"/>
        <a:buChar char="•"/>
        <a:tabLst/>
        <a:defRPr sz="1000" b="0" i="0" kern="1200">
          <a:solidFill>
            <a:schemeClr val="tx1"/>
          </a:solidFill>
          <a:latin typeface="Volvo Novum Light" panose="020B0303040502060204" pitchFamily="34" charset="77"/>
          <a:ea typeface="+mn-ea"/>
          <a:cs typeface="+mn-cs"/>
        </a:defRPr>
      </a:lvl3pPr>
      <a:lvl4pPr marL="247650" indent="82550" algn="l" defTabSz="686006" rtl="0" eaLnBrk="1" latinLnBrk="0" hangingPunct="1">
        <a:lnSpc>
          <a:spcPct val="100000"/>
        </a:lnSpc>
        <a:spcBef>
          <a:spcPts val="0"/>
        </a:spcBef>
        <a:spcAft>
          <a:spcPts val="600"/>
        </a:spcAft>
        <a:buSzPct val="80000"/>
        <a:buFont typeface="Arial" panose="020B0604020202020204" pitchFamily="34" charset="0"/>
        <a:buChar char="•"/>
        <a:tabLst/>
        <a:defRPr sz="900" b="0" i="0" kern="1200">
          <a:solidFill>
            <a:schemeClr val="tx1"/>
          </a:solidFill>
          <a:latin typeface="Volvo Novum Light" panose="020B0303040502060204" pitchFamily="34" charset="77"/>
          <a:ea typeface="+mn-ea"/>
          <a:cs typeface="+mn-cs"/>
        </a:defRPr>
      </a:lvl4pPr>
      <a:lvl5pPr marL="330200" indent="82550" algn="l" defTabSz="686006" rtl="0" eaLnBrk="1" latinLnBrk="0" hangingPunct="1">
        <a:lnSpc>
          <a:spcPct val="100000"/>
        </a:lnSpc>
        <a:spcBef>
          <a:spcPts val="0"/>
        </a:spcBef>
        <a:spcAft>
          <a:spcPts val="600"/>
        </a:spcAft>
        <a:buSzPct val="80000"/>
        <a:buFont typeface="Arial" panose="020B0604020202020204" pitchFamily="34" charset="0"/>
        <a:buChar char="•"/>
        <a:tabLst/>
        <a:defRPr sz="800" b="0" i="0" kern="1200">
          <a:solidFill>
            <a:schemeClr val="tx1"/>
          </a:solidFill>
          <a:latin typeface="Volvo Novum Light" panose="020B0303040502060204" pitchFamily="34" charset="77"/>
          <a:ea typeface="+mn-ea"/>
          <a:cs typeface="+mn-cs"/>
        </a:defRPr>
      </a:lvl5pPr>
      <a:lvl6pPr marL="419100" indent="69850" algn="l" defTabSz="613984" rtl="0" eaLnBrk="1" latinLnBrk="0" hangingPunct="1">
        <a:lnSpc>
          <a:spcPct val="100000"/>
        </a:lnSpc>
        <a:spcBef>
          <a:spcPts val="0"/>
        </a:spcBef>
        <a:spcAft>
          <a:spcPts val="600"/>
        </a:spcAft>
        <a:buSzPct val="80000"/>
        <a:buFont typeface="Arial" panose="020B0604020202020204" pitchFamily="34" charset="0"/>
        <a:buChar char="•"/>
        <a:tabLst/>
        <a:defRPr sz="700" b="0" i="0" kern="1200">
          <a:solidFill>
            <a:schemeClr val="tx1"/>
          </a:solidFill>
          <a:latin typeface="Volvo Novum Light" panose="020B0303040502060204" pitchFamily="34" charset="77"/>
          <a:ea typeface="+mn-ea"/>
          <a:cs typeface="+mn-cs"/>
        </a:defRPr>
      </a:lvl6pPr>
      <a:lvl7pPr marL="417600" indent="68400" algn="l" defTabSz="686006" rtl="0" eaLnBrk="1" latinLnBrk="0" hangingPunct="1">
        <a:lnSpc>
          <a:spcPct val="100000"/>
        </a:lnSpc>
        <a:spcBef>
          <a:spcPts val="0"/>
        </a:spcBef>
        <a:spcAft>
          <a:spcPts val="600"/>
        </a:spcAft>
        <a:buSzPct val="80000"/>
        <a:buFont typeface="Arial" panose="020B0604020202020204" pitchFamily="34" charset="0"/>
        <a:buChar char="•"/>
        <a:defRPr sz="700" b="0" i="0" kern="1200">
          <a:solidFill>
            <a:schemeClr val="tx1"/>
          </a:solidFill>
          <a:latin typeface="Volvo Novum Light" panose="020B0303040502060204" pitchFamily="34" charset="77"/>
          <a:ea typeface="+mn-ea"/>
          <a:cs typeface="+mn-cs"/>
        </a:defRPr>
      </a:lvl7pPr>
      <a:lvl8pPr marL="417600" indent="68400" algn="l" defTabSz="686006" rtl="0" eaLnBrk="1" latinLnBrk="0" hangingPunct="1">
        <a:lnSpc>
          <a:spcPct val="100000"/>
        </a:lnSpc>
        <a:spcBef>
          <a:spcPts val="0"/>
        </a:spcBef>
        <a:spcAft>
          <a:spcPts val="600"/>
        </a:spcAft>
        <a:buSzPct val="80000"/>
        <a:buFont typeface="Arial" panose="020B0604020202020204" pitchFamily="34" charset="0"/>
        <a:buChar char="•"/>
        <a:defRPr sz="700" b="0" i="0" kern="1200">
          <a:solidFill>
            <a:schemeClr val="tx1"/>
          </a:solidFill>
          <a:latin typeface="Volvo Novum Light" panose="020B0303040502060204" pitchFamily="34" charset="77"/>
          <a:ea typeface="+mn-ea"/>
          <a:cs typeface="+mn-cs"/>
        </a:defRPr>
      </a:lvl8pPr>
      <a:lvl9pPr marL="417600" indent="68400" algn="l" defTabSz="686006" rtl="0" eaLnBrk="1" latinLnBrk="0" hangingPunct="1">
        <a:lnSpc>
          <a:spcPct val="100000"/>
        </a:lnSpc>
        <a:spcBef>
          <a:spcPts val="0"/>
        </a:spcBef>
        <a:spcAft>
          <a:spcPts val="600"/>
        </a:spcAft>
        <a:buSzPct val="80000"/>
        <a:buFont typeface="Arial" panose="020B0604020202020204" pitchFamily="34" charset="0"/>
        <a:buChar char="•"/>
        <a:defRPr sz="700" b="0" i="0" kern="1200">
          <a:solidFill>
            <a:schemeClr val="tx1"/>
          </a:solidFill>
          <a:latin typeface="Volvo Novum Light" panose="020B0303040502060204" pitchFamily="34" charset="77"/>
          <a:ea typeface="+mn-ea"/>
          <a:cs typeface="+mn-cs"/>
        </a:defRPr>
      </a:lvl9pPr>
    </p:bodyStyle>
    <p:otherStyle>
      <a:defPPr>
        <a:defRPr lang="en-US"/>
      </a:defPPr>
      <a:lvl1pPr marL="0" algn="l" defTabSz="686006" rtl="0" eaLnBrk="1" latinLnBrk="0" hangingPunct="1">
        <a:defRPr sz="1350" kern="1200">
          <a:solidFill>
            <a:schemeClr val="tx1"/>
          </a:solidFill>
          <a:latin typeface="+mn-lt"/>
          <a:ea typeface="+mn-ea"/>
          <a:cs typeface="+mn-cs"/>
        </a:defRPr>
      </a:lvl1pPr>
      <a:lvl2pPr marL="343003" algn="l" defTabSz="686006" rtl="0" eaLnBrk="1" latinLnBrk="0" hangingPunct="1">
        <a:defRPr sz="1350" kern="1200">
          <a:solidFill>
            <a:schemeClr val="tx1"/>
          </a:solidFill>
          <a:latin typeface="+mn-lt"/>
          <a:ea typeface="+mn-ea"/>
          <a:cs typeface="+mn-cs"/>
        </a:defRPr>
      </a:lvl2pPr>
      <a:lvl3pPr marL="686006" algn="l" defTabSz="686006" rtl="0" eaLnBrk="1" latinLnBrk="0" hangingPunct="1">
        <a:defRPr sz="1350" kern="1200">
          <a:solidFill>
            <a:schemeClr val="tx1"/>
          </a:solidFill>
          <a:latin typeface="+mn-lt"/>
          <a:ea typeface="+mn-ea"/>
          <a:cs typeface="+mn-cs"/>
        </a:defRPr>
      </a:lvl3pPr>
      <a:lvl4pPr marL="1029009" algn="l" defTabSz="686006" rtl="0" eaLnBrk="1" latinLnBrk="0" hangingPunct="1">
        <a:defRPr sz="1350" kern="1200">
          <a:solidFill>
            <a:schemeClr val="tx1"/>
          </a:solidFill>
          <a:latin typeface="+mn-lt"/>
          <a:ea typeface="+mn-ea"/>
          <a:cs typeface="+mn-cs"/>
        </a:defRPr>
      </a:lvl4pPr>
      <a:lvl5pPr marL="1372011" algn="l" defTabSz="686006" rtl="0" eaLnBrk="1" latinLnBrk="0" hangingPunct="1">
        <a:defRPr sz="1350" kern="1200">
          <a:solidFill>
            <a:schemeClr val="tx1"/>
          </a:solidFill>
          <a:latin typeface="+mn-lt"/>
          <a:ea typeface="+mn-ea"/>
          <a:cs typeface="+mn-cs"/>
        </a:defRPr>
      </a:lvl5pPr>
      <a:lvl6pPr marL="1715014" algn="l" defTabSz="686006" rtl="0" eaLnBrk="1" latinLnBrk="0" hangingPunct="1">
        <a:defRPr sz="1350" kern="1200">
          <a:solidFill>
            <a:schemeClr val="tx1"/>
          </a:solidFill>
          <a:latin typeface="+mn-lt"/>
          <a:ea typeface="+mn-ea"/>
          <a:cs typeface="+mn-cs"/>
        </a:defRPr>
      </a:lvl6pPr>
      <a:lvl7pPr marL="2058017" algn="l" defTabSz="686006" rtl="0" eaLnBrk="1" latinLnBrk="0" hangingPunct="1">
        <a:defRPr sz="1350" kern="1200">
          <a:solidFill>
            <a:schemeClr val="tx1"/>
          </a:solidFill>
          <a:latin typeface="+mn-lt"/>
          <a:ea typeface="+mn-ea"/>
          <a:cs typeface="+mn-cs"/>
        </a:defRPr>
      </a:lvl7pPr>
      <a:lvl8pPr marL="2401020" algn="l" defTabSz="686006" rtl="0" eaLnBrk="1" latinLnBrk="0" hangingPunct="1">
        <a:defRPr sz="1350" kern="1200">
          <a:solidFill>
            <a:schemeClr val="tx1"/>
          </a:solidFill>
          <a:latin typeface="+mn-lt"/>
          <a:ea typeface="+mn-ea"/>
          <a:cs typeface="+mn-cs"/>
        </a:defRPr>
      </a:lvl8pPr>
      <a:lvl9pPr marL="2744023" algn="l" defTabSz="68600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userDrawn="1">
          <p15:clr>
            <a:srgbClr val="F26B43"/>
          </p15:clr>
        </p15:guide>
        <p15:guide id="3" orient="horz" pos="3027" userDrawn="1">
          <p15:clr>
            <a:srgbClr val="F26B43"/>
          </p15:clr>
        </p15:guide>
        <p15:guide id="4" pos="5512" userDrawn="1">
          <p15:clr>
            <a:srgbClr val="F26B43"/>
          </p15:clr>
        </p15:guide>
        <p15:guide id="5" orient="horz" pos="1235" userDrawn="1">
          <p15:clr>
            <a:srgbClr val="A4A3A4"/>
          </p15:clr>
        </p15:guide>
        <p15:guide id="6" pos="522" userDrawn="1">
          <p15:clr>
            <a:srgbClr val="A4A3A4"/>
          </p15:clr>
        </p15:guide>
        <p15:guide id="7" pos="681" userDrawn="1">
          <p15:clr>
            <a:srgbClr val="A4A3A4"/>
          </p15:clr>
        </p15:guide>
        <p15:guide id="8" pos="976" userDrawn="1">
          <p15:clr>
            <a:srgbClr val="A4A3A4"/>
          </p15:clr>
        </p15:guide>
        <p15:guide id="9" pos="1135" userDrawn="1">
          <p15:clr>
            <a:srgbClr val="A4A3A4"/>
          </p15:clr>
        </p15:guide>
        <p15:guide id="10" pos="1430" userDrawn="1">
          <p15:clr>
            <a:srgbClr val="A4A3A4"/>
          </p15:clr>
        </p15:guide>
        <p15:guide id="11" pos="1588" userDrawn="1">
          <p15:clr>
            <a:srgbClr val="A4A3A4"/>
          </p15:clr>
        </p15:guide>
        <p15:guide id="12" pos="1883" userDrawn="1">
          <p15:clr>
            <a:srgbClr val="A4A3A4"/>
          </p15:clr>
        </p15:guide>
        <p15:guide id="13" pos="2042" userDrawn="1">
          <p15:clr>
            <a:srgbClr val="A4A3A4"/>
          </p15:clr>
        </p15:guide>
        <p15:guide id="14" pos="2337" userDrawn="1">
          <p15:clr>
            <a:srgbClr val="A4A3A4"/>
          </p15:clr>
        </p15:guide>
        <p15:guide id="15" pos="2495" userDrawn="1">
          <p15:clr>
            <a:srgbClr val="A4A3A4"/>
          </p15:clr>
        </p15:guide>
        <p15:guide id="16" pos="2790" userDrawn="1">
          <p15:clr>
            <a:srgbClr val="5ACBF0"/>
          </p15:clr>
        </p15:guide>
        <p15:guide id="17" pos="2949" userDrawn="1">
          <p15:clr>
            <a:srgbClr val="5ACBF0"/>
          </p15:clr>
        </p15:guide>
        <p15:guide id="18" pos="3244" userDrawn="1">
          <p15:clr>
            <a:srgbClr val="A4A3A4"/>
          </p15:clr>
        </p15:guide>
        <p15:guide id="19" pos="3403" userDrawn="1">
          <p15:clr>
            <a:srgbClr val="A4A3A4"/>
          </p15:clr>
        </p15:guide>
        <p15:guide id="20" pos="3697" userDrawn="1">
          <p15:clr>
            <a:srgbClr val="A4A3A4"/>
          </p15:clr>
        </p15:guide>
        <p15:guide id="21" pos="3856" userDrawn="1">
          <p15:clr>
            <a:srgbClr val="A4A3A4"/>
          </p15:clr>
        </p15:guide>
        <p15:guide id="22" pos="4151" userDrawn="1">
          <p15:clr>
            <a:srgbClr val="A4A3A4"/>
          </p15:clr>
        </p15:guide>
        <p15:guide id="23" pos="4310" userDrawn="1">
          <p15:clr>
            <a:srgbClr val="A4A3A4"/>
          </p15:clr>
        </p15:guide>
        <p15:guide id="24" pos="4605" userDrawn="1">
          <p15:clr>
            <a:srgbClr val="A4A3A4"/>
          </p15:clr>
        </p15:guide>
        <p15:guide id="25" pos="4763" userDrawn="1">
          <p15:clr>
            <a:srgbClr val="A4A3A4"/>
          </p15:clr>
        </p15:guide>
        <p15:guide id="26" pos="5058" userDrawn="1">
          <p15:clr>
            <a:srgbClr val="A4A3A4"/>
          </p15:clr>
        </p15:guide>
        <p15:guide id="27" pos="5217" userDrawn="1">
          <p15:clr>
            <a:srgbClr val="A4A3A4"/>
          </p15:clr>
        </p15:guide>
        <p15:guide id="28" orient="horz" pos="1099" userDrawn="1">
          <p15:clr>
            <a:srgbClr val="A4A3A4"/>
          </p15:clr>
        </p15:guide>
        <p15:guide id="29" orient="horz" pos="1484" userDrawn="1">
          <p15:clr>
            <a:srgbClr val="A4A3A4"/>
          </p15:clr>
        </p15:guide>
        <p15:guide id="30" orient="horz" pos="1621" userDrawn="1">
          <p15:clr>
            <a:srgbClr val="A4A3A4"/>
          </p15:clr>
        </p15:guide>
        <p15:guide id="31" orient="horz" pos="1870" userDrawn="1">
          <p15:clr>
            <a:srgbClr val="5ACBF0"/>
          </p15:clr>
        </p15:guide>
        <p15:guide id="32" orient="horz" pos="2006" userDrawn="1">
          <p15:clr>
            <a:srgbClr val="5ACBF0"/>
          </p15:clr>
        </p15:guide>
        <p15:guide id="33" orient="horz" pos="2256" userDrawn="1">
          <p15:clr>
            <a:srgbClr val="A4A3A4"/>
          </p15:clr>
        </p15:guide>
        <p15:guide id="34" orient="horz" pos="2392" userDrawn="1">
          <p15:clr>
            <a:srgbClr val="A4A3A4"/>
          </p15:clr>
        </p15:guide>
        <p15:guide id="35" orient="horz" pos="2641" userDrawn="1">
          <p15:clr>
            <a:srgbClr val="A4A3A4"/>
          </p15:clr>
        </p15:guide>
        <p15:guide id="36" orient="horz" pos="2777" userDrawn="1">
          <p15:clr>
            <a:srgbClr val="A4A3A4"/>
          </p15:clr>
        </p15:guide>
        <p15:guide id="37" orient="horz" pos="849" userDrawn="1">
          <p15:clr>
            <a:srgbClr val="F26B43"/>
          </p15:clr>
        </p15:guide>
        <p15:guide id="38" orient="horz" pos="713" userDrawn="1">
          <p15:clr>
            <a:srgbClr val="A4A3A4"/>
          </p15:clr>
        </p15:guide>
        <p15:guide id="39" orient="horz" pos="316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119" y="1347787"/>
            <a:ext cx="8389181" cy="3457575"/>
          </a:xfrm>
          <a:prstGeom prst="rect">
            <a:avLst/>
          </a:prstGeom>
        </p:spPr>
        <p:txBody>
          <a:bodyPr vert="horz" lIns="0" tIns="0" rIns="0" bIns="0" rtlCol="0" anchor="t" anchorCtr="0">
            <a:normAutofit/>
          </a:bodyPr>
          <a:lstStyle/>
          <a:p>
            <a:pPr lvl="0"/>
            <a:r>
              <a:rPr lang="en-GB" noProof="0" dirty="0"/>
              <a:t>Click to add text</a:t>
            </a:r>
          </a:p>
          <a:p>
            <a:pPr lvl="1"/>
            <a:r>
              <a:rPr lang="en-GB" noProof="0" dirty="0"/>
              <a:t>First bullets</a:t>
            </a:r>
          </a:p>
          <a:p>
            <a:pPr lvl="2"/>
            <a:r>
              <a:rPr lang="en-GB" noProof="0" dirty="0"/>
              <a:t>Second bullets</a:t>
            </a:r>
          </a:p>
          <a:p>
            <a:pPr lvl="3"/>
            <a:r>
              <a:rPr lang="en-GB" noProof="0" dirty="0"/>
              <a:t>Third bullets</a:t>
            </a:r>
          </a:p>
          <a:p>
            <a:pPr lvl="4"/>
            <a:r>
              <a:rPr lang="en-GB" noProof="0" dirty="0"/>
              <a:t>Fourth bullets</a:t>
            </a:r>
          </a:p>
          <a:p>
            <a:pPr lvl="5"/>
            <a:r>
              <a:rPr lang="en-GB" noProof="0" dirty="0"/>
              <a:t>Fifth bullets</a:t>
            </a:r>
          </a:p>
          <a:p>
            <a:pPr lvl="6"/>
            <a:r>
              <a:rPr lang="en-GB" noProof="0" dirty="0"/>
              <a:t>Sixth bullets</a:t>
            </a:r>
          </a:p>
          <a:p>
            <a:pPr lvl="7"/>
            <a:r>
              <a:rPr lang="en-GB" noProof="0" dirty="0"/>
              <a:t>Seventh bullets</a:t>
            </a:r>
          </a:p>
          <a:p>
            <a:pPr lvl="8"/>
            <a:r>
              <a:rPr lang="en-GB" noProof="0" dirty="0"/>
              <a:t>Eighth bullets</a:t>
            </a:r>
          </a:p>
        </p:txBody>
      </p:sp>
      <p:sp>
        <p:nvSpPr>
          <p:cNvPr id="12" name="Title Placeholder 10">
            <a:extLst>
              <a:ext uri="{FF2B5EF4-FFF2-40B4-BE49-F238E27FC236}">
                <a16:creationId xmlns:a16="http://schemas.microsoft.com/office/drawing/2014/main" id="{AA4802D7-EBFB-0543-BCD6-2989FC41D5E7}"/>
              </a:ext>
            </a:extLst>
          </p:cNvPr>
          <p:cNvSpPr>
            <a:spLocks noGrp="1"/>
          </p:cNvSpPr>
          <p:nvPr>
            <p:ph type="title"/>
          </p:nvPr>
        </p:nvSpPr>
        <p:spPr>
          <a:xfrm>
            <a:off x="360363" y="808348"/>
            <a:ext cx="8390131" cy="323540"/>
          </a:xfrm>
          <a:prstGeom prst="rect">
            <a:avLst/>
          </a:prstGeom>
        </p:spPr>
        <p:txBody>
          <a:bodyPr vert="horz" lIns="0" tIns="0" rIns="0" bIns="0" rtlCol="0" anchor="b" anchorCtr="0">
            <a:noAutofit/>
          </a:bodyPr>
          <a:lstStyle/>
          <a:p>
            <a:pPr algn="l"/>
            <a:r>
              <a:rPr lang="en-GB" noProof="0" dirty="0"/>
              <a:t>Click to add heading</a:t>
            </a:r>
          </a:p>
        </p:txBody>
      </p:sp>
      <p:sp>
        <p:nvSpPr>
          <p:cNvPr id="8" name="Date Placeholder 2">
            <a:extLst>
              <a:ext uri="{FF2B5EF4-FFF2-40B4-BE49-F238E27FC236}">
                <a16:creationId xmlns:a16="http://schemas.microsoft.com/office/drawing/2014/main" id="{4DC80B2D-4065-F54F-A055-698FF29D7A13}"/>
              </a:ext>
            </a:extLst>
          </p:cNvPr>
          <p:cNvSpPr>
            <a:spLocks noGrp="1"/>
          </p:cNvSpPr>
          <p:nvPr>
            <p:ph type="dt" sz="half" idx="2"/>
          </p:nvPr>
        </p:nvSpPr>
        <p:spPr>
          <a:xfrm>
            <a:off x="360363" y="4919069"/>
            <a:ext cx="468312" cy="102194"/>
          </a:xfrm>
          <a:prstGeom prst="rect">
            <a:avLst/>
          </a:prstGeom>
        </p:spPr>
        <p:txBody>
          <a:bodyPr lIns="0" tIns="0" rIns="0" bIns="0" anchor="ctr" anchorCtr="0"/>
          <a:lstStyle>
            <a:lvl1pPr marL="7938" indent="0" algn="l">
              <a:tabLst/>
              <a:defRPr sz="500" b="0" i="0">
                <a:solidFill>
                  <a:schemeClr val="bg1"/>
                </a:solidFill>
                <a:latin typeface="Volvo Novum Light" panose="020B0303040502060204" pitchFamily="34" charset="77"/>
              </a:defRPr>
            </a:lvl1pPr>
          </a:lstStyle>
          <a:p>
            <a:fld id="{D5C664ED-7111-4DD1-9BAA-C764ABDFDDEE}" type="datetime1">
              <a:rPr lang="en-US" smtClean="0"/>
              <a:t>12/6/2019</a:t>
            </a:fld>
            <a:endParaRPr lang="en-GB" dirty="0"/>
          </a:p>
        </p:txBody>
      </p:sp>
      <p:sp>
        <p:nvSpPr>
          <p:cNvPr id="9" name="Footer Placeholder 8">
            <a:extLst>
              <a:ext uri="{FF2B5EF4-FFF2-40B4-BE49-F238E27FC236}">
                <a16:creationId xmlns:a16="http://schemas.microsoft.com/office/drawing/2014/main" id="{19A46E7C-4D93-8048-B013-2132B26488A2}"/>
              </a:ext>
            </a:extLst>
          </p:cNvPr>
          <p:cNvSpPr>
            <a:spLocks noGrp="1"/>
          </p:cNvSpPr>
          <p:nvPr>
            <p:ph type="ftr" sz="quarter" idx="3"/>
          </p:nvPr>
        </p:nvSpPr>
        <p:spPr>
          <a:xfrm>
            <a:off x="1081199" y="4917327"/>
            <a:ext cx="3347926" cy="103936"/>
          </a:xfrm>
          <a:prstGeom prst="rect">
            <a:avLst/>
          </a:prstGeom>
        </p:spPr>
        <p:txBody>
          <a:bodyPr lIns="0" tIns="0" rIns="0" bIns="0" anchor="ctr" anchorCtr="0"/>
          <a:lstStyle>
            <a:lvl1pPr algn="l">
              <a:defRPr sz="500" b="0" i="0">
                <a:solidFill>
                  <a:schemeClr val="bg1"/>
                </a:solidFill>
                <a:latin typeface="Volvo Novum Light" panose="020B0303040502060204" pitchFamily="34" charset="77"/>
              </a:defRPr>
            </a:lvl1pPr>
          </a:lstStyle>
          <a:p>
            <a:r>
              <a:rPr lang="en-US"/>
              <a:t>robert timmers (rtimmers) - VCNL product mngt - confidential - V316 BEV pres LA</a:t>
            </a:r>
            <a:endParaRPr lang="en-GB" dirty="0"/>
          </a:p>
        </p:txBody>
      </p:sp>
      <p:sp>
        <p:nvSpPr>
          <p:cNvPr id="10" name="Slide Number Placeholder 9">
            <a:extLst>
              <a:ext uri="{FF2B5EF4-FFF2-40B4-BE49-F238E27FC236}">
                <a16:creationId xmlns:a16="http://schemas.microsoft.com/office/drawing/2014/main" id="{8D7E79AC-554E-7347-92F7-599B02B6CE2F}"/>
              </a:ext>
            </a:extLst>
          </p:cNvPr>
          <p:cNvSpPr>
            <a:spLocks noGrp="1"/>
          </p:cNvSpPr>
          <p:nvPr>
            <p:ph type="sldNum" sz="quarter" idx="4"/>
          </p:nvPr>
        </p:nvSpPr>
        <p:spPr>
          <a:xfrm>
            <a:off x="8389463" y="4919069"/>
            <a:ext cx="361031" cy="102194"/>
          </a:xfrm>
          <a:prstGeom prst="rect">
            <a:avLst/>
          </a:prstGeom>
        </p:spPr>
        <p:txBody>
          <a:bodyPr lIns="0" tIns="0" rIns="0" bIns="0" anchor="ctr" anchorCtr="0"/>
          <a:lstStyle>
            <a:lvl1pPr algn="r">
              <a:defRPr sz="500" b="0" i="0">
                <a:solidFill>
                  <a:schemeClr val="bg1"/>
                </a:solidFill>
                <a:latin typeface="Volvo Novum Light" panose="020B0303040502060204" pitchFamily="34" charset="77"/>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51603886"/>
      </p:ext>
    </p:extLst>
  </p:cSld>
  <p:clrMap bg1="lt1" tx1="dk1" bg2="lt2" tx2="dk2" accent1="accent1" accent2="accent2" accent3="accent3" accent4="accent4" accent5="accent5" accent6="accent6" hlink="hlink" folHlink="folHlink"/>
  <p:sldLayoutIdLst>
    <p:sldLayoutId id="2147483762" r:id="rId1"/>
    <p:sldLayoutId id="2147483764" r:id="rId2"/>
    <p:sldLayoutId id="2147483769" r:id="rId3"/>
    <p:sldLayoutId id="2147483767" r:id="rId4"/>
    <p:sldLayoutId id="2147483776" r:id="rId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sldNum="0" hdr="0"/>
  <p:txStyles>
    <p:titleStyle>
      <a:lvl1pPr algn="l" defTabSz="686006" rtl="0" eaLnBrk="1" latinLnBrk="0" hangingPunct="1">
        <a:lnSpc>
          <a:spcPct val="90000"/>
        </a:lnSpc>
        <a:spcBef>
          <a:spcPct val="0"/>
        </a:spcBef>
        <a:buNone/>
        <a:defRPr sz="2400" b="0" i="0" kern="1200">
          <a:solidFill>
            <a:schemeClr val="bg1"/>
          </a:solidFill>
          <a:latin typeface="Volvo Novum" panose="020B0503040502060204" pitchFamily="34" charset="77"/>
          <a:ea typeface="+mj-ea"/>
          <a:cs typeface="+mj-cs"/>
        </a:defRPr>
      </a:lvl1pPr>
    </p:titleStyle>
    <p:bodyStyle>
      <a:lvl1pPr marL="0" indent="0" algn="l" defTabSz="686006" rtl="0" eaLnBrk="1" latinLnBrk="0" hangingPunct="1">
        <a:lnSpc>
          <a:spcPct val="100000"/>
        </a:lnSpc>
        <a:spcBef>
          <a:spcPts val="0"/>
        </a:spcBef>
        <a:spcAft>
          <a:spcPts val="600"/>
        </a:spcAft>
        <a:buSzPct val="80000"/>
        <a:buFont typeface="Arial" panose="020B0604020202020204" pitchFamily="34" charset="0"/>
        <a:buNone/>
        <a:tabLst/>
        <a:defRPr sz="1200" b="0" i="0" kern="1200">
          <a:solidFill>
            <a:schemeClr val="tx1"/>
          </a:solidFill>
          <a:latin typeface="Volvo Novum Light" panose="020B0303040502060204" pitchFamily="34" charset="77"/>
          <a:ea typeface="+mn-ea"/>
          <a:cs typeface="+mn-cs"/>
        </a:defRPr>
      </a:lvl1pPr>
      <a:lvl2pPr marL="126038" indent="-126038" algn="l" defTabSz="686006" rtl="0" eaLnBrk="1" latinLnBrk="0" hangingPunct="1">
        <a:lnSpc>
          <a:spcPct val="100000"/>
        </a:lnSpc>
        <a:spcBef>
          <a:spcPts val="0"/>
        </a:spcBef>
        <a:spcAft>
          <a:spcPts val="600"/>
        </a:spcAft>
        <a:buSzPct val="80000"/>
        <a:buFont typeface="Arial" panose="020B0604020202020204" pitchFamily="34" charset="0"/>
        <a:buChar char="•"/>
        <a:tabLst/>
        <a:defRPr sz="1200" b="0" i="0" kern="1200">
          <a:solidFill>
            <a:schemeClr val="tx1"/>
          </a:solidFill>
          <a:latin typeface="Volvo Novum Light" panose="020B0303040502060204" pitchFamily="34" charset="77"/>
          <a:ea typeface="+mn-ea"/>
          <a:cs typeface="+mn-cs"/>
        </a:defRPr>
      </a:lvl2pPr>
      <a:lvl3pPr marL="134938" indent="103188" algn="l" defTabSz="686006" rtl="0" eaLnBrk="1" latinLnBrk="0" hangingPunct="1">
        <a:lnSpc>
          <a:spcPct val="100000"/>
        </a:lnSpc>
        <a:spcBef>
          <a:spcPts val="0"/>
        </a:spcBef>
        <a:spcAft>
          <a:spcPts val="600"/>
        </a:spcAft>
        <a:buSzPct val="80000"/>
        <a:buFont typeface="Arial" panose="020B0604020202020204" pitchFamily="34" charset="0"/>
        <a:buChar char="•"/>
        <a:tabLst/>
        <a:defRPr sz="1000" b="0" i="0" kern="1200">
          <a:solidFill>
            <a:schemeClr val="tx1"/>
          </a:solidFill>
          <a:latin typeface="Volvo Novum Light" panose="020B0303040502060204" pitchFamily="34" charset="77"/>
          <a:ea typeface="+mn-ea"/>
          <a:cs typeface="+mn-cs"/>
        </a:defRPr>
      </a:lvl3pPr>
      <a:lvl4pPr marL="247650" indent="82550" algn="l" defTabSz="686006" rtl="0" eaLnBrk="1" latinLnBrk="0" hangingPunct="1">
        <a:lnSpc>
          <a:spcPct val="100000"/>
        </a:lnSpc>
        <a:spcBef>
          <a:spcPts val="0"/>
        </a:spcBef>
        <a:spcAft>
          <a:spcPts val="600"/>
        </a:spcAft>
        <a:buSzPct val="80000"/>
        <a:buFont typeface="Arial" panose="020B0604020202020204" pitchFamily="34" charset="0"/>
        <a:buChar char="•"/>
        <a:tabLst/>
        <a:defRPr sz="900" b="0" i="0" kern="1200">
          <a:solidFill>
            <a:schemeClr val="tx1"/>
          </a:solidFill>
          <a:latin typeface="Volvo Novum Light" panose="020B0303040502060204" pitchFamily="34" charset="77"/>
          <a:ea typeface="+mn-ea"/>
          <a:cs typeface="+mn-cs"/>
        </a:defRPr>
      </a:lvl4pPr>
      <a:lvl5pPr marL="330200" indent="82550" algn="l" defTabSz="686006" rtl="0" eaLnBrk="1" latinLnBrk="0" hangingPunct="1">
        <a:lnSpc>
          <a:spcPct val="100000"/>
        </a:lnSpc>
        <a:spcBef>
          <a:spcPts val="0"/>
        </a:spcBef>
        <a:spcAft>
          <a:spcPts val="600"/>
        </a:spcAft>
        <a:buSzPct val="80000"/>
        <a:buFont typeface="Arial" panose="020B0604020202020204" pitchFamily="34" charset="0"/>
        <a:buChar char="•"/>
        <a:tabLst/>
        <a:defRPr sz="800" b="0" i="0" kern="1200">
          <a:solidFill>
            <a:schemeClr val="tx1"/>
          </a:solidFill>
          <a:latin typeface="Volvo Novum Light" panose="020B0303040502060204" pitchFamily="34" charset="77"/>
          <a:ea typeface="+mn-ea"/>
          <a:cs typeface="+mn-cs"/>
        </a:defRPr>
      </a:lvl5pPr>
      <a:lvl6pPr marL="419100" indent="69850" algn="l" defTabSz="613984" rtl="0" eaLnBrk="1" latinLnBrk="0" hangingPunct="1">
        <a:lnSpc>
          <a:spcPct val="100000"/>
        </a:lnSpc>
        <a:spcBef>
          <a:spcPts val="0"/>
        </a:spcBef>
        <a:spcAft>
          <a:spcPts val="600"/>
        </a:spcAft>
        <a:buSzPct val="80000"/>
        <a:buFont typeface="Arial" panose="020B0604020202020204" pitchFamily="34" charset="0"/>
        <a:buChar char="•"/>
        <a:tabLst/>
        <a:defRPr sz="700" b="0" i="0" kern="1200">
          <a:solidFill>
            <a:schemeClr val="tx1"/>
          </a:solidFill>
          <a:latin typeface="Volvo Novum Light" panose="020B0303040502060204" pitchFamily="34" charset="77"/>
          <a:ea typeface="+mn-ea"/>
          <a:cs typeface="+mn-cs"/>
        </a:defRPr>
      </a:lvl6pPr>
      <a:lvl7pPr marL="417600" indent="68400" algn="l" defTabSz="686006" rtl="0" eaLnBrk="1" latinLnBrk="0" hangingPunct="1">
        <a:lnSpc>
          <a:spcPct val="100000"/>
        </a:lnSpc>
        <a:spcBef>
          <a:spcPts val="0"/>
        </a:spcBef>
        <a:spcAft>
          <a:spcPts val="600"/>
        </a:spcAft>
        <a:buSzPct val="80000"/>
        <a:buFont typeface="Arial" panose="020B0604020202020204" pitchFamily="34" charset="0"/>
        <a:buChar char="•"/>
        <a:defRPr sz="700" b="0" i="0" kern="1200">
          <a:solidFill>
            <a:schemeClr val="tx1"/>
          </a:solidFill>
          <a:latin typeface="Volvo Novum Light" panose="020B0303040502060204" pitchFamily="34" charset="77"/>
          <a:ea typeface="+mn-ea"/>
          <a:cs typeface="+mn-cs"/>
        </a:defRPr>
      </a:lvl7pPr>
      <a:lvl8pPr marL="417600" indent="68400" algn="l" defTabSz="686006" rtl="0" eaLnBrk="1" latinLnBrk="0" hangingPunct="1">
        <a:lnSpc>
          <a:spcPct val="100000"/>
        </a:lnSpc>
        <a:spcBef>
          <a:spcPts val="0"/>
        </a:spcBef>
        <a:spcAft>
          <a:spcPts val="600"/>
        </a:spcAft>
        <a:buSzPct val="80000"/>
        <a:buFont typeface="Arial" panose="020B0604020202020204" pitchFamily="34" charset="0"/>
        <a:buChar char="•"/>
        <a:defRPr sz="700" b="0" i="0" kern="1200">
          <a:solidFill>
            <a:schemeClr val="tx1"/>
          </a:solidFill>
          <a:latin typeface="Volvo Novum Light" panose="020B0303040502060204" pitchFamily="34" charset="77"/>
          <a:ea typeface="+mn-ea"/>
          <a:cs typeface="+mn-cs"/>
        </a:defRPr>
      </a:lvl8pPr>
      <a:lvl9pPr marL="417600" indent="68400" algn="l" defTabSz="686006" rtl="0" eaLnBrk="1" latinLnBrk="0" hangingPunct="1">
        <a:lnSpc>
          <a:spcPct val="100000"/>
        </a:lnSpc>
        <a:spcBef>
          <a:spcPts val="0"/>
        </a:spcBef>
        <a:spcAft>
          <a:spcPts val="600"/>
        </a:spcAft>
        <a:buSzPct val="80000"/>
        <a:buFont typeface="Arial" panose="020B0604020202020204" pitchFamily="34" charset="0"/>
        <a:buChar char="•"/>
        <a:defRPr sz="700" b="0" i="0" kern="1200">
          <a:solidFill>
            <a:schemeClr val="tx1"/>
          </a:solidFill>
          <a:latin typeface="Volvo Novum Light" panose="020B0303040502060204" pitchFamily="34" charset="77"/>
          <a:ea typeface="+mn-ea"/>
          <a:cs typeface="+mn-cs"/>
        </a:defRPr>
      </a:lvl9pPr>
    </p:bodyStyle>
    <p:otherStyle>
      <a:defPPr>
        <a:defRPr lang="en-US"/>
      </a:defPPr>
      <a:lvl1pPr marL="0" algn="l" defTabSz="686006" rtl="0" eaLnBrk="1" latinLnBrk="0" hangingPunct="1">
        <a:defRPr sz="1350" kern="1200">
          <a:solidFill>
            <a:schemeClr val="tx1"/>
          </a:solidFill>
          <a:latin typeface="+mn-lt"/>
          <a:ea typeface="+mn-ea"/>
          <a:cs typeface="+mn-cs"/>
        </a:defRPr>
      </a:lvl1pPr>
      <a:lvl2pPr marL="343003" algn="l" defTabSz="686006" rtl="0" eaLnBrk="1" latinLnBrk="0" hangingPunct="1">
        <a:defRPr sz="1350" kern="1200">
          <a:solidFill>
            <a:schemeClr val="tx1"/>
          </a:solidFill>
          <a:latin typeface="+mn-lt"/>
          <a:ea typeface="+mn-ea"/>
          <a:cs typeface="+mn-cs"/>
        </a:defRPr>
      </a:lvl2pPr>
      <a:lvl3pPr marL="686006" algn="l" defTabSz="686006" rtl="0" eaLnBrk="1" latinLnBrk="0" hangingPunct="1">
        <a:defRPr sz="1350" kern="1200">
          <a:solidFill>
            <a:schemeClr val="tx1"/>
          </a:solidFill>
          <a:latin typeface="+mn-lt"/>
          <a:ea typeface="+mn-ea"/>
          <a:cs typeface="+mn-cs"/>
        </a:defRPr>
      </a:lvl3pPr>
      <a:lvl4pPr marL="1029009" algn="l" defTabSz="686006" rtl="0" eaLnBrk="1" latinLnBrk="0" hangingPunct="1">
        <a:defRPr sz="1350" kern="1200">
          <a:solidFill>
            <a:schemeClr val="tx1"/>
          </a:solidFill>
          <a:latin typeface="+mn-lt"/>
          <a:ea typeface="+mn-ea"/>
          <a:cs typeface="+mn-cs"/>
        </a:defRPr>
      </a:lvl4pPr>
      <a:lvl5pPr marL="1372011" algn="l" defTabSz="686006" rtl="0" eaLnBrk="1" latinLnBrk="0" hangingPunct="1">
        <a:defRPr sz="1350" kern="1200">
          <a:solidFill>
            <a:schemeClr val="tx1"/>
          </a:solidFill>
          <a:latin typeface="+mn-lt"/>
          <a:ea typeface="+mn-ea"/>
          <a:cs typeface="+mn-cs"/>
        </a:defRPr>
      </a:lvl5pPr>
      <a:lvl6pPr marL="1715014" algn="l" defTabSz="686006" rtl="0" eaLnBrk="1" latinLnBrk="0" hangingPunct="1">
        <a:defRPr sz="1350" kern="1200">
          <a:solidFill>
            <a:schemeClr val="tx1"/>
          </a:solidFill>
          <a:latin typeface="+mn-lt"/>
          <a:ea typeface="+mn-ea"/>
          <a:cs typeface="+mn-cs"/>
        </a:defRPr>
      </a:lvl6pPr>
      <a:lvl7pPr marL="2058017" algn="l" defTabSz="686006" rtl="0" eaLnBrk="1" latinLnBrk="0" hangingPunct="1">
        <a:defRPr sz="1350" kern="1200">
          <a:solidFill>
            <a:schemeClr val="tx1"/>
          </a:solidFill>
          <a:latin typeface="+mn-lt"/>
          <a:ea typeface="+mn-ea"/>
          <a:cs typeface="+mn-cs"/>
        </a:defRPr>
      </a:lvl7pPr>
      <a:lvl8pPr marL="2401020" algn="l" defTabSz="686006" rtl="0" eaLnBrk="1" latinLnBrk="0" hangingPunct="1">
        <a:defRPr sz="1350" kern="1200">
          <a:solidFill>
            <a:schemeClr val="tx1"/>
          </a:solidFill>
          <a:latin typeface="+mn-lt"/>
          <a:ea typeface="+mn-ea"/>
          <a:cs typeface="+mn-cs"/>
        </a:defRPr>
      </a:lvl8pPr>
      <a:lvl9pPr marL="2744023" algn="l" defTabSz="68600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p15:clr>
            <a:srgbClr val="F26B43"/>
          </p15:clr>
        </p15:guide>
        <p15:guide id="3" orient="horz" pos="3027">
          <p15:clr>
            <a:srgbClr val="F26B43"/>
          </p15:clr>
        </p15:guide>
        <p15:guide id="4" pos="5512">
          <p15:clr>
            <a:srgbClr val="F26B43"/>
          </p15:clr>
        </p15:guide>
        <p15:guide id="5" orient="horz" pos="1235">
          <p15:clr>
            <a:srgbClr val="A4A3A4"/>
          </p15:clr>
        </p15:guide>
        <p15:guide id="6" pos="522">
          <p15:clr>
            <a:srgbClr val="A4A3A4"/>
          </p15:clr>
        </p15:guide>
        <p15:guide id="7" pos="681">
          <p15:clr>
            <a:srgbClr val="A4A3A4"/>
          </p15:clr>
        </p15:guide>
        <p15:guide id="8" pos="976">
          <p15:clr>
            <a:srgbClr val="A4A3A4"/>
          </p15:clr>
        </p15:guide>
        <p15:guide id="9" pos="1135">
          <p15:clr>
            <a:srgbClr val="A4A3A4"/>
          </p15:clr>
        </p15:guide>
        <p15:guide id="10" pos="1430">
          <p15:clr>
            <a:srgbClr val="A4A3A4"/>
          </p15:clr>
        </p15:guide>
        <p15:guide id="11" pos="1588">
          <p15:clr>
            <a:srgbClr val="A4A3A4"/>
          </p15:clr>
        </p15:guide>
        <p15:guide id="12" pos="1883">
          <p15:clr>
            <a:srgbClr val="A4A3A4"/>
          </p15:clr>
        </p15:guide>
        <p15:guide id="13" pos="2042">
          <p15:clr>
            <a:srgbClr val="A4A3A4"/>
          </p15:clr>
        </p15:guide>
        <p15:guide id="14" pos="2337">
          <p15:clr>
            <a:srgbClr val="A4A3A4"/>
          </p15:clr>
        </p15:guide>
        <p15:guide id="15" pos="2495">
          <p15:clr>
            <a:srgbClr val="A4A3A4"/>
          </p15:clr>
        </p15:guide>
        <p15:guide id="16" pos="2790">
          <p15:clr>
            <a:srgbClr val="5ACBF0"/>
          </p15:clr>
        </p15:guide>
        <p15:guide id="17" pos="2949">
          <p15:clr>
            <a:srgbClr val="5ACBF0"/>
          </p15:clr>
        </p15:guide>
        <p15:guide id="18" pos="3244">
          <p15:clr>
            <a:srgbClr val="A4A3A4"/>
          </p15:clr>
        </p15:guide>
        <p15:guide id="19" pos="3403">
          <p15:clr>
            <a:srgbClr val="A4A3A4"/>
          </p15:clr>
        </p15:guide>
        <p15:guide id="20" pos="3697">
          <p15:clr>
            <a:srgbClr val="A4A3A4"/>
          </p15:clr>
        </p15:guide>
        <p15:guide id="21" pos="3856">
          <p15:clr>
            <a:srgbClr val="A4A3A4"/>
          </p15:clr>
        </p15:guide>
        <p15:guide id="22" pos="4151">
          <p15:clr>
            <a:srgbClr val="A4A3A4"/>
          </p15:clr>
        </p15:guide>
        <p15:guide id="23" pos="4310">
          <p15:clr>
            <a:srgbClr val="A4A3A4"/>
          </p15:clr>
        </p15:guide>
        <p15:guide id="24" pos="4605">
          <p15:clr>
            <a:srgbClr val="A4A3A4"/>
          </p15:clr>
        </p15:guide>
        <p15:guide id="25" pos="4763">
          <p15:clr>
            <a:srgbClr val="A4A3A4"/>
          </p15:clr>
        </p15:guide>
        <p15:guide id="26" pos="5058">
          <p15:clr>
            <a:srgbClr val="A4A3A4"/>
          </p15:clr>
        </p15:guide>
        <p15:guide id="27" pos="5217">
          <p15:clr>
            <a:srgbClr val="A4A3A4"/>
          </p15:clr>
        </p15:guide>
        <p15:guide id="28" orient="horz" pos="1099">
          <p15:clr>
            <a:srgbClr val="A4A3A4"/>
          </p15:clr>
        </p15:guide>
        <p15:guide id="29" orient="horz" pos="1484">
          <p15:clr>
            <a:srgbClr val="A4A3A4"/>
          </p15:clr>
        </p15:guide>
        <p15:guide id="30" orient="horz" pos="1621">
          <p15:clr>
            <a:srgbClr val="A4A3A4"/>
          </p15:clr>
        </p15:guide>
        <p15:guide id="31" orient="horz" pos="1870">
          <p15:clr>
            <a:srgbClr val="5ACBF0"/>
          </p15:clr>
        </p15:guide>
        <p15:guide id="32" orient="horz" pos="2006">
          <p15:clr>
            <a:srgbClr val="5ACBF0"/>
          </p15:clr>
        </p15:guide>
        <p15:guide id="33" orient="horz" pos="2256">
          <p15:clr>
            <a:srgbClr val="A4A3A4"/>
          </p15:clr>
        </p15:guide>
        <p15:guide id="34" orient="horz" pos="2392">
          <p15:clr>
            <a:srgbClr val="A4A3A4"/>
          </p15:clr>
        </p15:guide>
        <p15:guide id="35" orient="horz" pos="2641">
          <p15:clr>
            <a:srgbClr val="A4A3A4"/>
          </p15:clr>
        </p15:guide>
        <p15:guide id="36" orient="horz" pos="2777">
          <p15:clr>
            <a:srgbClr val="A4A3A4"/>
          </p15:clr>
        </p15:guide>
        <p15:guide id="37" orient="horz" pos="849">
          <p15:clr>
            <a:srgbClr val="F26B43"/>
          </p15:clr>
        </p15:guide>
        <p15:guide id="38" orient="horz" pos="713">
          <p15:clr>
            <a:srgbClr val="A4A3A4"/>
          </p15:clr>
        </p15:guide>
        <p15:guide id="39" orient="horz" pos="316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734B6-551D-4439-BBDA-BFCD3D4881F4}"/>
              </a:ext>
            </a:extLst>
          </p:cNvPr>
          <p:cNvSpPr>
            <a:spLocks noGrp="1"/>
          </p:cNvSpPr>
          <p:nvPr>
            <p:ph type="title"/>
          </p:nvPr>
        </p:nvSpPr>
        <p:spPr>
          <a:xfrm>
            <a:off x="628869" y="273929"/>
            <a:ext cx="7889438" cy="9944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E5EEE-EC7D-4211-928D-97717DEF1D4D}"/>
              </a:ext>
            </a:extLst>
          </p:cNvPr>
          <p:cNvSpPr>
            <a:spLocks noGrp="1"/>
          </p:cNvSpPr>
          <p:nvPr>
            <p:ph type="body" idx="1"/>
          </p:nvPr>
        </p:nvSpPr>
        <p:spPr>
          <a:xfrm>
            <a:off x="628869" y="1369642"/>
            <a:ext cx="7889438" cy="32645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72B52-442C-4F12-9E94-ABB3EC4B1113}"/>
              </a:ext>
            </a:extLst>
          </p:cNvPr>
          <p:cNvSpPr>
            <a:spLocks noGrp="1"/>
          </p:cNvSpPr>
          <p:nvPr>
            <p:ph type="dt" sz="half" idx="2"/>
          </p:nvPr>
        </p:nvSpPr>
        <p:spPr>
          <a:xfrm>
            <a:off x="628868" y="4768736"/>
            <a:ext cx="2058114"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6002"/>
            <a:fld id="{A0B19EC8-AC92-4F68-B15D-6D23B6D36F58}" type="datetime1">
              <a:rPr lang="en-US" smtClean="0">
                <a:solidFill>
                  <a:prstClr val="black">
                    <a:tint val="75000"/>
                  </a:prstClr>
                </a:solidFill>
              </a:rPr>
              <a:t>12/6/2019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F9A25E-399F-4C87-9D02-12301DD03A0B}"/>
              </a:ext>
            </a:extLst>
          </p:cNvPr>
          <p:cNvSpPr>
            <a:spLocks noGrp="1"/>
          </p:cNvSpPr>
          <p:nvPr>
            <p:ph type="ftr" sz="quarter" idx="3"/>
          </p:nvPr>
        </p:nvSpPr>
        <p:spPr>
          <a:xfrm>
            <a:off x="3030002" y="4768736"/>
            <a:ext cx="3087172"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6002"/>
            <a:r>
              <a:rPr lang="en-US">
                <a:solidFill>
                  <a:prstClr val="black">
                    <a:tint val="75000"/>
                  </a:prstClr>
                </a:solidFill>
              </a:rPr>
              <a:t>robert timmers (rtimmers) - VCNL product mngt - confidential - V316 BEV pres LA</a:t>
            </a:r>
          </a:p>
        </p:txBody>
      </p:sp>
      <p:sp>
        <p:nvSpPr>
          <p:cNvPr id="6" name="Slide Number Placeholder 5">
            <a:extLst>
              <a:ext uri="{FF2B5EF4-FFF2-40B4-BE49-F238E27FC236}">
                <a16:creationId xmlns:a16="http://schemas.microsoft.com/office/drawing/2014/main" id="{D51FCD12-9C5A-4C7B-835D-5AEF83C3A25C}"/>
              </a:ext>
            </a:extLst>
          </p:cNvPr>
          <p:cNvSpPr>
            <a:spLocks noGrp="1"/>
          </p:cNvSpPr>
          <p:nvPr>
            <p:ph type="sldNum" sz="quarter" idx="4"/>
          </p:nvPr>
        </p:nvSpPr>
        <p:spPr>
          <a:xfrm>
            <a:off x="6460193" y="4768736"/>
            <a:ext cx="2058114"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6002"/>
            <a:fld id="{EB3D76BC-F201-478F-8D59-799195D316B4}" type="slidenum">
              <a:rPr lang="en-US" smtClean="0">
                <a:solidFill>
                  <a:prstClr val="black">
                    <a:tint val="75000"/>
                  </a:prstClr>
                </a:solidFill>
              </a:rPr>
              <a:pPr defTabSz="686002"/>
              <a:t>‹#›</a:t>
            </a:fld>
            <a:endParaRPr lang="en-US">
              <a:solidFill>
                <a:prstClr val="black">
                  <a:tint val="75000"/>
                </a:prstClr>
              </a:solidFill>
            </a:endParaRPr>
          </a:p>
        </p:txBody>
      </p:sp>
    </p:spTree>
    <p:extLst>
      <p:ext uri="{BB962C8B-B14F-4D97-AF65-F5344CB8AC3E}">
        <p14:creationId xmlns:p14="http://schemas.microsoft.com/office/powerpoint/2010/main" val="197295581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p:txStyles>
    <p:titleStyle>
      <a:lvl1pPr algn="l" defTabSz="686002"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500" indent="-171500" algn="l" defTabSz="68600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501" indent="-171500" algn="l" defTabSz="686002"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502" indent="-171500" algn="l" defTabSz="686002" rtl="0" eaLnBrk="1" latinLnBrk="0" hangingPunct="1">
        <a:lnSpc>
          <a:spcPct val="90000"/>
        </a:lnSpc>
        <a:spcBef>
          <a:spcPts val="375"/>
        </a:spcBef>
        <a:buFont typeface="Arial" panose="020B0604020202020204" pitchFamily="34" charset="0"/>
        <a:buChar char="•"/>
        <a:defRPr sz="1501" kern="1200">
          <a:solidFill>
            <a:schemeClr val="tx1"/>
          </a:solidFill>
          <a:latin typeface="+mn-lt"/>
          <a:ea typeface="+mn-ea"/>
          <a:cs typeface="+mn-cs"/>
        </a:defRPr>
      </a:lvl3pPr>
      <a:lvl4pPr marL="1200502" indent="-171500" algn="l" defTabSz="68600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502" indent="-171500" algn="l" defTabSz="68600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03" indent="-171500" algn="l" defTabSz="68600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504" indent="-171500" algn="l" defTabSz="68600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505" indent="-171500" algn="l" defTabSz="68600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505" indent="-171500" algn="l" defTabSz="68600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6002" rtl="0" eaLnBrk="1" latinLnBrk="0" hangingPunct="1">
        <a:defRPr sz="1350" kern="1200">
          <a:solidFill>
            <a:schemeClr val="tx1"/>
          </a:solidFill>
          <a:latin typeface="+mn-lt"/>
          <a:ea typeface="+mn-ea"/>
          <a:cs typeface="+mn-cs"/>
        </a:defRPr>
      </a:lvl1pPr>
      <a:lvl2pPr marL="343001" algn="l" defTabSz="686002" rtl="0" eaLnBrk="1" latinLnBrk="0" hangingPunct="1">
        <a:defRPr sz="1350" kern="1200">
          <a:solidFill>
            <a:schemeClr val="tx1"/>
          </a:solidFill>
          <a:latin typeface="+mn-lt"/>
          <a:ea typeface="+mn-ea"/>
          <a:cs typeface="+mn-cs"/>
        </a:defRPr>
      </a:lvl2pPr>
      <a:lvl3pPr marL="686002" algn="l" defTabSz="686002" rtl="0" eaLnBrk="1" latinLnBrk="0" hangingPunct="1">
        <a:defRPr sz="1350" kern="1200">
          <a:solidFill>
            <a:schemeClr val="tx1"/>
          </a:solidFill>
          <a:latin typeface="+mn-lt"/>
          <a:ea typeface="+mn-ea"/>
          <a:cs typeface="+mn-cs"/>
        </a:defRPr>
      </a:lvl3pPr>
      <a:lvl4pPr marL="1029001" algn="l" defTabSz="686002" rtl="0" eaLnBrk="1" latinLnBrk="0" hangingPunct="1">
        <a:defRPr sz="1350" kern="1200">
          <a:solidFill>
            <a:schemeClr val="tx1"/>
          </a:solidFill>
          <a:latin typeface="+mn-lt"/>
          <a:ea typeface="+mn-ea"/>
          <a:cs typeface="+mn-cs"/>
        </a:defRPr>
      </a:lvl4pPr>
      <a:lvl5pPr marL="1372002" algn="l" defTabSz="686002" rtl="0" eaLnBrk="1" latinLnBrk="0" hangingPunct="1">
        <a:defRPr sz="1350" kern="1200">
          <a:solidFill>
            <a:schemeClr val="tx1"/>
          </a:solidFill>
          <a:latin typeface="+mn-lt"/>
          <a:ea typeface="+mn-ea"/>
          <a:cs typeface="+mn-cs"/>
        </a:defRPr>
      </a:lvl5pPr>
      <a:lvl6pPr marL="1715003" algn="l" defTabSz="686002" rtl="0" eaLnBrk="1" latinLnBrk="0" hangingPunct="1">
        <a:defRPr sz="1350" kern="1200">
          <a:solidFill>
            <a:schemeClr val="tx1"/>
          </a:solidFill>
          <a:latin typeface="+mn-lt"/>
          <a:ea typeface="+mn-ea"/>
          <a:cs typeface="+mn-cs"/>
        </a:defRPr>
      </a:lvl6pPr>
      <a:lvl7pPr marL="2058004" algn="l" defTabSz="686002" rtl="0" eaLnBrk="1" latinLnBrk="0" hangingPunct="1">
        <a:defRPr sz="1350" kern="1200">
          <a:solidFill>
            <a:schemeClr val="tx1"/>
          </a:solidFill>
          <a:latin typeface="+mn-lt"/>
          <a:ea typeface="+mn-ea"/>
          <a:cs typeface="+mn-cs"/>
        </a:defRPr>
      </a:lvl7pPr>
      <a:lvl8pPr marL="2401004" algn="l" defTabSz="686002" rtl="0" eaLnBrk="1" latinLnBrk="0" hangingPunct="1">
        <a:defRPr sz="1350" kern="1200">
          <a:solidFill>
            <a:schemeClr val="tx1"/>
          </a:solidFill>
          <a:latin typeface="+mn-lt"/>
          <a:ea typeface="+mn-ea"/>
          <a:cs typeface="+mn-cs"/>
        </a:defRPr>
      </a:lvl8pPr>
      <a:lvl9pPr marL="2744005" algn="l" defTabSz="68600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9ECB8-8208-4394-9D5C-D22B8D88CE3D}"/>
              </a:ext>
            </a:extLst>
          </p:cNvPr>
          <p:cNvPicPr>
            <a:picLocks noChangeAspect="1"/>
          </p:cNvPicPr>
          <p:nvPr/>
        </p:nvPicPr>
        <p:blipFill>
          <a:blip r:embed="rId2"/>
          <a:stretch>
            <a:fillRect/>
          </a:stretch>
        </p:blipFill>
        <p:spPr>
          <a:xfrm>
            <a:off x="0" y="0"/>
            <a:ext cx="9239160" cy="5145088"/>
          </a:xfrm>
          <a:prstGeom prst="rect">
            <a:avLst/>
          </a:prstGeom>
        </p:spPr>
      </p:pic>
      <p:sp>
        <p:nvSpPr>
          <p:cNvPr id="6" name="Title 1">
            <a:extLst>
              <a:ext uri="{FF2B5EF4-FFF2-40B4-BE49-F238E27FC236}">
                <a16:creationId xmlns:a16="http://schemas.microsoft.com/office/drawing/2014/main" id="{7A3DA874-FA02-414B-A7CE-18CAEF5FD28F}"/>
              </a:ext>
            </a:extLst>
          </p:cNvPr>
          <p:cNvSpPr txBox="1">
            <a:spLocks/>
          </p:cNvSpPr>
          <p:nvPr/>
        </p:nvSpPr>
        <p:spPr>
          <a:xfrm>
            <a:off x="1047158" y="340296"/>
            <a:ext cx="6445652" cy="692960"/>
          </a:xfrm>
          <a:prstGeom prst="rect">
            <a:avLst/>
          </a:prstGeom>
          <a:noFill/>
        </p:spPr>
        <p:txBody>
          <a:bodyPr vert="horz" lIns="68601" tIns="34301" rIns="68601" bIns="3430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823234">
              <a:lnSpc>
                <a:spcPct val="100000"/>
              </a:lnSpc>
            </a:pPr>
            <a:r>
              <a:rPr lang="nl-NL" sz="2401" b="1" dirty="0">
                <a:latin typeface="Volvo Novum Medium" panose="020B0603040502060204" pitchFamily="34" charset="0"/>
              </a:rPr>
              <a:t>XC40 </a:t>
            </a:r>
            <a:r>
              <a:rPr lang="nl-NL" sz="2401" b="1" dirty="0" err="1">
                <a:latin typeface="Volvo Novum Medium" panose="020B0603040502060204" pitchFamily="34" charset="0"/>
              </a:rPr>
              <a:t>Recharge</a:t>
            </a:r>
            <a:r>
              <a:rPr lang="nl-NL" sz="2401" b="1" dirty="0">
                <a:latin typeface="Volvo Novum Medium" panose="020B0603040502060204" pitchFamily="34" charset="0"/>
              </a:rPr>
              <a:t> P8 </a:t>
            </a:r>
            <a:endParaRPr lang="pl-PL" sz="2401" b="1" dirty="0">
              <a:latin typeface="Volvo Novum Medium" panose="020B0603040502060204" pitchFamily="34" charset="0"/>
            </a:endParaRPr>
          </a:p>
          <a:p>
            <a:pPr>
              <a:lnSpc>
                <a:spcPct val="100000"/>
              </a:lnSpc>
            </a:pPr>
            <a:r>
              <a:rPr lang="nl-NL" sz="1050" b="1" dirty="0" err="1">
                <a:latin typeface="Volvo Novum Light" panose="020B0303040502060204" pitchFamily="34" charset="0"/>
              </a:rPr>
              <a:t>VOLVO’s</a:t>
            </a:r>
            <a:r>
              <a:rPr lang="nl-NL" sz="1050" b="1" dirty="0">
                <a:latin typeface="Volvo Novum Light" panose="020B0303040502060204" pitchFamily="34" charset="0"/>
              </a:rPr>
              <a:t> FIRST FULL ELECTRIC</a:t>
            </a:r>
            <a:endParaRPr lang="en-GB" sz="2400" b="1" dirty="0"/>
          </a:p>
        </p:txBody>
      </p:sp>
      <p:sp>
        <p:nvSpPr>
          <p:cNvPr id="3" name="TextBox 2">
            <a:extLst>
              <a:ext uri="{FF2B5EF4-FFF2-40B4-BE49-F238E27FC236}">
                <a16:creationId xmlns:a16="http://schemas.microsoft.com/office/drawing/2014/main" id="{913BE7DD-BDD3-4D6F-978D-12F22803DA09}"/>
              </a:ext>
            </a:extLst>
          </p:cNvPr>
          <p:cNvSpPr txBox="1"/>
          <p:nvPr/>
        </p:nvSpPr>
        <p:spPr>
          <a:xfrm>
            <a:off x="4936526" y="4810817"/>
            <a:ext cx="5112568" cy="300082"/>
          </a:xfrm>
          <a:prstGeom prst="rect">
            <a:avLst/>
          </a:prstGeom>
          <a:noFill/>
        </p:spPr>
        <p:txBody>
          <a:bodyPr wrap="square" rtlCol="0">
            <a:spAutoFit/>
          </a:bodyPr>
          <a:lstStyle/>
          <a:p>
            <a:r>
              <a:rPr lang="nl-NL" dirty="0"/>
              <a:t>Robert Timmers – </a:t>
            </a:r>
            <a:r>
              <a:rPr lang="nl-NL" dirty="0" err="1"/>
              <a:t>Mngr</a:t>
            </a:r>
            <a:r>
              <a:rPr lang="nl-NL" dirty="0"/>
              <a:t> Product </a:t>
            </a:r>
            <a:r>
              <a:rPr lang="nl-NL" dirty="0" err="1"/>
              <a:t>Mngt</a:t>
            </a:r>
            <a:r>
              <a:rPr lang="nl-NL" dirty="0"/>
              <a:t> &amp; Business Planning</a:t>
            </a:r>
          </a:p>
        </p:txBody>
      </p:sp>
    </p:spTree>
    <p:extLst>
      <p:ext uri="{BB962C8B-B14F-4D97-AF65-F5344CB8AC3E}">
        <p14:creationId xmlns:p14="http://schemas.microsoft.com/office/powerpoint/2010/main" val="323905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9D3F0844-4A68-41DA-AB89-894D34597836}"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dirty="0">
                <a:latin typeface="Volvo Novum Light" panose="020B0303040502060204" pitchFamily="34" charset="77"/>
              </a:rPr>
              <a:t>Technische gegevens:</a:t>
            </a:r>
          </a:p>
          <a:p>
            <a:pPr algn="l">
              <a:lnSpc>
                <a:spcPct val="120000"/>
              </a:lnSpc>
            </a:pPr>
            <a:endParaRPr lang="nl-NL" sz="1200" dirty="0">
              <a:latin typeface="Volvo Novum Light" panose="020B0303040502060204" pitchFamily="34" charset="77"/>
            </a:endParaRPr>
          </a:p>
          <a:p>
            <a:pPr marL="171450" indent="-171450" algn="l">
              <a:lnSpc>
                <a:spcPct val="120000"/>
              </a:lnSpc>
              <a:buFontTx/>
              <a:buChar char="-"/>
            </a:pPr>
            <a:r>
              <a:rPr lang="nl-NL" sz="1200" b="1" dirty="0">
                <a:latin typeface="Volvo Novum Light" panose="020B0303040502060204" pitchFamily="34" charset="77"/>
              </a:rPr>
              <a:t>Dual Electric motoren </a:t>
            </a:r>
            <a:r>
              <a:rPr lang="nl-NL" sz="1200" dirty="0">
                <a:latin typeface="Volvo Novum Light" panose="020B0303040502060204" pitchFamily="34" charset="77"/>
              </a:rPr>
              <a:t>(1x voor en 1x achter) resulterend in een permanent vierwiel aangedreven auto</a:t>
            </a:r>
          </a:p>
          <a:p>
            <a:pPr marL="171450" indent="-171450" algn="l">
              <a:lnSpc>
                <a:spcPct val="120000"/>
              </a:lnSpc>
              <a:buFontTx/>
              <a:buChar char="-"/>
            </a:pPr>
            <a:r>
              <a:rPr lang="nl-NL" sz="1200" dirty="0">
                <a:latin typeface="Volvo Novum Light" panose="020B0303040502060204" pitchFamily="34" charset="77"/>
              </a:rPr>
              <a:t>Vermogen in:  kW 300 / </a:t>
            </a:r>
            <a:r>
              <a:rPr lang="nl-NL" sz="1200" dirty="0" err="1">
                <a:latin typeface="Volvo Novum Light" panose="020B0303040502060204" pitchFamily="34" charset="77"/>
              </a:rPr>
              <a:t>hp</a:t>
            </a:r>
            <a:r>
              <a:rPr lang="nl-NL" sz="1200" dirty="0">
                <a:latin typeface="Volvo Novum Light" panose="020B0303040502060204" pitchFamily="34" charset="77"/>
              </a:rPr>
              <a:t> 408</a:t>
            </a:r>
          </a:p>
          <a:p>
            <a:pPr marL="171450" indent="-171450" algn="l">
              <a:lnSpc>
                <a:spcPct val="120000"/>
              </a:lnSpc>
              <a:buFontTx/>
              <a:buChar char="-"/>
            </a:pPr>
            <a:r>
              <a:rPr lang="nl-NL" sz="1200" dirty="0">
                <a:latin typeface="Volvo Novum Light" panose="020B0303040502060204" pitchFamily="34" charset="77"/>
              </a:rPr>
              <a:t>Koppel:            660Nm</a:t>
            </a:r>
          </a:p>
          <a:p>
            <a:pPr marL="171450" indent="-171450" algn="l">
              <a:lnSpc>
                <a:spcPct val="120000"/>
              </a:lnSpc>
              <a:buFontTx/>
              <a:buChar char="-"/>
            </a:pPr>
            <a:r>
              <a:rPr lang="nl-NL" sz="1200" dirty="0">
                <a:latin typeface="Volvo Novum Light" panose="020B0303040502060204" pitchFamily="34" charset="77"/>
              </a:rPr>
              <a:t>One </a:t>
            </a:r>
            <a:r>
              <a:rPr lang="nl-NL" sz="1200" dirty="0" err="1">
                <a:latin typeface="Volvo Novum Light" panose="020B0303040502060204" pitchFamily="34" charset="77"/>
              </a:rPr>
              <a:t>pedal</a:t>
            </a:r>
            <a:r>
              <a:rPr lang="nl-NL" sz="1200" dirty="0">
                <a:latin typeface="Volvo Novum Light" panose="020B0303040502060204" pitchFamily="34" charset="77"/>
              </a:rPr>
              <a:t> drive inclusief regeneratieve oplading (max 250 Nm per wielas) </a:t>
            </a:r>
          </a:p>
          <a:p>
            <a:pPr marL="171450" indent="-171450" algn="l">
              <a:lnSpc>
                <a:spcPct val="120000"/>
              </a:lnSpc>
              <a:buFontTx/>
              <a:buChar char="-"/>
            </a:pPr>
            <a:r>
              <a:rPr lang="nl-NL" sz="1200" b="1" dirty="0">
                <a:latin typeface="Volvo Novum Light" panose="020B0303040502060204" pitchFamily="34" charset="77"/>
              </a:rPr>
              <a:t>Batterij capaciteit: 78 kWh / bruikbaar 73 kWh</a:t>
            </a:r>
          </a:p>
          <a:p>
            <a:pPr marL="171450" indent="-171450" algn="l">
              <a:lnSpc>
                <a:spcPct val="120000"/>
              </a:lnSpc>
              <a:buFontTx/>
              <a:buChar char="-"/>
            </a:pPr>
            <a:r>
              <a:rPr lang="nl-NL" sz="1200" dirty="0">
                <a:latin typeface="Volvo Novum Light" panose="020B0303040502060204" pitchFamily="34" charset="77"/>
              </a:rPr>
              <a:t>Lithium-ion batterij </a:t>
            </a:r>
          </a:p>
          <a:p>
            <a:pPr marL="171450" indent="-171450" algn="l">
              <a:lnSpc>
                <a:spcPct val="120000"/>
              </a:lnSpc>
              <a:buFontTx/>
              <a:buChar char="-"/>
            </a:pPr>
            <a:r>
              <a:rPr lang="nl-NL" sz="1200" b="1" dirty="0">
                <a:latin typeface="Volvo Novum Light" panose="020B0303040502060204" pitchFamily="34" charset="77"/>
              </a:rPr>
              <a:t>WLTP actieradius: +400km (target 430km tbc)</a:t>
            </a:r>
          </a:p>
          <a:p>
            <a:pPr marL="171450" indent="-171450" algn="l">
              <a:lnSpc>
                <a:spcPct val="120000"/>
              </a:lnSpc>
              <a:buFontTx/>
              <a:buChar char="-"/>
            </a:pPr>
            <a:r>
              <a:rPr lang="nl-NL" sz="1200" b="1" dirty="0">
                <a:latin typeface="Volvo Novum Light" panose="020B0303040502060204" pitchFamily="34" charset="77"/>
              </a:rPr>
              <a:t>On board </a:t>
            </a:r>
            <a:r>
              <a:rPr lang="nl-NL" sz="1200" b="1" dirty="0" err="1">
                <a:latin typeface="Volvo Novum Light" panose="020B0303040502060204" pitchFamily="34" charset="77"/>
              </a:rPr>
              <a:t>charger</a:t>
            </a:r>
            <a:r>
              <a:rPr lang="nl-NL" sz="1200" b="1" dirty="0">
                <a:latin typeface="Volvo Novum Light" panose="020B0303040502060204" pitchFamily="34" charset="77"/>
              </a:rPr>
              <a:t>: 11 kW / 3-phase</a:t>
            </a:r>
          </a:p>
          <a:p>
            <a:pPr marL="171450" indent="-171450" algn="l">
              <a:lnSpc>
                <a:spcPct val="120000"/>
              </a:lnSpc>
              <a:buFontTx/>
              <a:buChar char="-"/>
            </a:pPr>
            <a:r>
              <a:rPr lang="nl-NL" sz="1200" dirty="0">
                <a:latin typeface="Volvo Novum Light" panose="020B0303040502060204" pitchFamily="34" charset="77"/>
              </a:rPr>
              <a:t>0-100 km/h: 4,9 sec</a:t>
            </a:r>
          </a:p>
          <a:p>
            <a:pPr marL="171450" indent="-171450" algn="l">
              <a:lnSpc>
                <a:spcPct val="120000"/>
              </a:lnSpc>
              <a:buFontTx/>
              <a:buChar char="-"/>
            </a:pPr>
            <a:r>
              <a:rPr lang="nl-NL" sz="1200" dirty="0">
                <a:latin typeface="Volvo Novum Light" panose="020B0303040502060204" pitchFamily="34" charset="77"/>
              </a:rPr>
              <a:t>Topsnelheid: 180 km/h (</a:t>
            </a:r>
            <a:r>
              <a:rPr lang="nl-NL" sz="1200" dirty="0" err="1">
                <a:latin typeface="Volvo Novum Light" panose="020B0303040502060204" pitchFamily="34" charset="77"/>
              </a:rPr>
              <a:t>restricted</a:t>
            </a:r>
            <a:r>
              <a:rPr lang="nl-NL" sz="1200" dirty="0">
                <a:latin typeface="Volvo Novum Light" panose="020B0303040502060204" pitchFamily="34" charset="77"/>
              </a:rPr>
              <a:t>)</a:t>
            </a:r>
          </a:p>
          <a:p>
            <a:pPr marL="171450" indent="-171450" algn="l">
              <a:lnSpc>
                <a:spcPct val="120000"/>
              </a:lnSpc>
              <a:buFontTx/>
              <a:buChar char="-"/>
            </a:pPr>
            <a:r>
              <a:rPr lang="nl-NL" sz="1200" b="1" dirty="0">
                <a:latin typeface="Volvo Novum Light" panose="020B0303040502060204" pitchFamily="34" charset="77"/>
              </a:rPr>
              <a:t>Trekgewicht: 1.500kg </a:t>
            </a:r>
          </a:p>
          <a:p>
            <a:pPr marL="171450" indent="-171450" algn="l">
              <a:lnSpc>
                <a:spcPct val="120000"/>
              </a:lnSpc>
              <a:buFontTx/>
              <a:buChar char="-"/>
            </a:pPr>
            <a:r>
              <a:rPr lang="nl-NL" sz="1200" dirty="0">
                <a:latin typeface="Volvo Novum Light" panose="020B0303040502060204" pitchFamily="34" charset="77"/>
              </a:rPr>
              <a:t>Shift </a:t>
            </a:r>
            <a:r>
              <a:rPr lang="nl-NL" sz="1200" dirty="0" err="1">
                <a:latin typeface="Volvo Novum Light" panose="020B0303040502060204" pitchFamily="34" charset="77"/>
              </a:rPr>
              <a:t>by</a:t>
            </a:r>
            <a:r>
              <a:rPr lang="nl-NL" sz="1200" dirty="0">
                <a:latin typeface="Volvo Novum Light" panose="020B0303040502060204" pitchFamily="34" charset="77"/>
              </a:rPr>
              <a:t> </a:t>
            </a:r>
            <a:r>
              <a:rPr lang="nl-NL" sz="1200" dirty="0" err="1">
                <a:latin typeface="Volvo Novum Light" panose="020B0303040502060204" pitchFamily="34" charset="77"/>
              </a:rPr>
              <a:t>wire</a:t>
            </a:r>
            <a:r>
              <a:rPr lang="nl-NL" sz="1200" dirty="0">
                <a:latin typeface="Volvo Novum Light" panose="020B0303040502060204" pitchFamily="34" charset="77"/>
              </a:rPr>
              <a:t> single speed transmissie (geen start of stop procedure)</a:t>
            </a:r>
          </a:p>
          <a:p>
            <a:pPr marL="171450" indent="-171450" algn="l">
              <a:lnSpc>
                <a:spcPct val="120000"/>
              </a:lnSpc>
              <a:buFontTx/>
              <a:buChar char="-"/>
            </a:pPr>
            <a:endParaRPr lang="nl-NL" sz="1200" dirty="0">
              <a:latin typeface="Volvo Novum Light" panose="020B0303040502060204" pitchFamily="34" charset="77"/>
            </a:endParaRPr>
          </a:p>
          <a:p>
            <a:pPr marL="171450" indent="-171450" algn="l">
              <a:lnSpc>
                <a:spcPct val="120000"/>
              </a:lnSpc>
              <a:buFontTx/>
              <a:buChar char="-"/>
            </a:pPr>
            <a:endParaRPr lang="nl-NL" sz="1200" dirty="0">
              <a:latin typeface="Volvo Novum Light" panose="020B0303040502060204" pitchFamily="34" charset="77"/>
            </a:endParaRPr>
          </a:p>
          <a:p>
            <a:pPr marL="171450" indent="-171450" algn="l">
              <a:lnSpc>
                <a:spcPct val="120000"/>
              </a:lnSpc>
              <a:buFontTx/>
              <a:buChar char="-"/>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 </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15223831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EC101-23A5-44A3-B3AD-9A40A92FE33B}"/>
              </a:ext>
            </a:extLst>
          </p:cNvPr>
          <p:cNvPicPr>
            <a:picLocks noChangeAspect="1"/>
          </p:cNvPicPr>
          <p:nvPr/>
        </p:nvPicPr>
        <p:blipFill>
          <a:blip r:embed="rId2"/>
          <a:stretch>
            <a:fillRect/>
          </a:stretch>
        </p:blipFill>
        <p:spPr>
          <a:xfrm>
            <a:off x="0" y="-86152"/>
            <a:ext cx="9147175" cy="5241112"/>
          </a:xfrm>
          <a:prstGeom prst="rect">
            <a:avLst/>
          </a:prstGeom>
        </p:spPr>
      </p:pic>
      <p:sp>
        <p:nvSpPr>
          <p:cNvPr id="2" name="Title 1"/>
          <p:cNvSpPr>
            <a:spLocks noGrp="1"/>
          </p:cNvSpPr>
          <p:nvPr>
            <p:ph type="title"/>
          </p:nvPr>
        </p:nvSpPr>
        <p:spPr/>
        <p:txBody>
          <a:bodyPr/>
          <a:lstStyle/>
          <a:p>
            <a:r>
              <a:rPr lang="sv-SE" b="1" dirty="0"/>
              <a:t>XC40 </a:t>
            </a:r>
            <a:r>
              <a:rPr lang="sv-SE" b="1" dirty="0" err="1"/>
              <a:t>Recharge</a:t>
            </a:r>
            <a:r>
              <a:rPr lang="sv-SE" b="1" dirty="0"/>
              <a:t> P8 – </a:t>
            </a:r>
            <a:r>
              <a:rPr lang="sv-SE" b="1" dirty="0" err="1"/>
              <a:t>batterij</a:t>
            </a:r>
            <a:r>
              <a:rPr lang="sv-SE" b="1" dirty="0"/>
              <a:t> – laden - </a:t>
            </a:r>
            <a:r>
              <a:rPr lang="sv-SE" b="1" dirty="0" err="1"/>
              <a:t>rijden</a:t>
            </a:r>
            <a:r>
              <a:rPr lang="sv-SE" b="1" dirty="0"/>
              <a:t> </a:t>
            </a:r>
            <a:endParaRPr lang="en-GB" b="1" dirty="0"/>
          </a:p>
        </p:txBody>
      </p:sp>
      <p:sp>
        <p:nvSpPr>
          <p:cNvPr id="5" name="Date Placeholder 4"/>
          <p:cNvSpPr>
            <a:spLocks noGrp="1"/>
          </p:cNvSpPr>
          <p:nvPr>
            <p:ph type="dt" sz="half" idx="2"/>
          </p:nvPr>
        </p:nvSpPr>
        <p:spPr/>
        <p:txBody>
          <a:bodyPr/>
          <a:lstStyle/>
          <a:p>
            <a:fld id="{ECDF2C4B-90D3-49A3-8FAE-0408D9FD5D81}"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19671979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F4A61EAE-8695-4DEB-A6E8-4E1130ADB1E8}"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Regeneratieve oplading (</a:t>
            </a:r>
            <a:r>
              <a:rPr lang="nl-NL" sz="1200" b="1" dirty="0" err="1">
                <a:latin typeface="Volvo Novum Light" panose="020B0303040502060204" pitchFamily="34" charset="77"/>
              </a:rPr>
              <a:t>one</a:t>
            </a:r>
            <a:r>
              <a:rPr lang="nl-NL" sz="1200" b="1" dirty="0">
                <a:latin typeface="Volvo Novum Light" panose="020B0303040502060204" pitchFamily="34" charset="77"/>
              </a:rPr>
              <a:t> </a:t>
            </a:r>
            <a:r>
              <a:rPr lang="nl-NL" sz="1200" b="1" dirty="0" err="1">
                <a:latin typeface="Volvo Novum Light" panose="020B0303040502060204" pitchFamily="34" charset="77"/>
              </a:rPr>
              <a:t>pedal</a:t>
            </a:r>
            <a:r>
              <a:rPr lang="nl-NL" sz="1200" b="1" dirty="0">
                <a:latin typeface="Volvo Novum Light" panose="020B0303040502060204" pitchFamily="34" charset="77"/>
              </a:rPr>
              <a:t> drive)</a:t>
            </a:r>
          </a:p>
          <a:p>
            <a:pPr marL="171450" indent="-171450" algn="l">
              <a:lnSpc>
                <a:spcPct val="120000"/>
              </a:lnSpc>
              <a:buFontTx/>
              <a:buChar char="-"/>
            </a:pPr>
            <a:r>
              <a:rPr lang="nl-NL" sz="1200" dirty="0">
                <a:latin typeface="Volvo Novum Light" panose="020B0303040502060204" pitchFamily="34" charset="77"/>
              </a:rPr>
              <a:t>One </a:t>
            </a:r>
            <a:r>
              <a:rPr lang="nl-NL" sz="1200" dirty="0" err="1">
                <a:latin typeface="Volvo Novum Light" panose="020B0303040502060204" pitchFamily="34" charset="77"/>
              </a:rPr>
              <a:t>pedal</a:t>
            </a:r>
            <a:r>
              <a:rPr lang="nl-NL" sz="1200" dirty="0">
                <a:latin typeface="Volvo Novum Light" panose="020B0303040502060204" pitchFamily="34" charset="77"/>
              </a:rPr>
              <a:t> drive kent drie verschillende operaties (Off – </a:t>
            </a:r>
            <a:r>
              <a:rPr lang="nl-NL" sz="1200" dirty="0" err="1">
                <a:latin typeface="Volvo Novum Light" panose="020B0303040502060204" pitchFamily="34" charset="77"/>
              </a:rPr>
              <a:t>Normal</a:t>
            </a:r>
            <a:r>
              <a:rPr lang="nl-NL" sz="1200" dirty="0">
                <a:latin typeface="Volvo Novum Light" panose="020B0303040502060204" pitchFamily="34" charset="77"/>
              </a:rPr>
              <a:t> -  High)</a:t>
            </a:r>
          </a:p>
          <a:p>
            <a:pPr marL="171450" indent="-171450" algn="l">
              <a:lnSpc>
                <a:spcPct val="120000"/>
              </a:lnSpc>
              <a:buFontTx/>
              <a:buChar char="-"/>
            </a:pPr>
            <a:r>
              <a:rPr lang="nl-NL" sz="1200" dirty="0">
                <a:latin typeface="Volvo Novum Light" panose="020B0303040502060204" pitchFamily="34" charset="77"/>
              </a:rPr>
              <a:t>High is default stand. Geen positie wisseling van de pedalen (alles </a:t>
            </a:r>
            <a:r>
              <a:rPr lang="nl-NL" sz="1200" dirty="0" err="1">
                <a:latin typeface="Volvo Novum Light" panose="020B0303040502060204" pitchFamily="34" charset="77"/>
              </a:rPr>
              <a:t>mbv</a:t>
            </a:r>
            <a:r>
              <a:rPr lang="nl-NL" sz="1200" dirty="0">
                <a:latin typeface="Volvo Novum Light" panose="020B0303040502060204" pitchFamily="34" charset="77"/>
              </a:rPr>
              <a:t> gaspedaal)</a:t>
            </a:r>
          </a:p>
          <a:p>
            <a:pPr marL="171450" indent="-171450" algn="l">
              <a:lnSpc>
                <a:spcPct val="120000"/>
              </a:lnSpc>
              <a:buFontTx/>
              <a:buChar char="-"/>
            </a:pPr>
            <a:r>
              <a:rPr lang="nl-NL" sz="1200" dirty="0">
                <a:latin typeface="Volvo Novum Light" panose="020B0303040502060204" pitchFamily="34" charset="77"/>
              </a:rPr>
              <a:t>Medium is een stand welke het meest lijkt op een normale verbrandingsmotor</a:t>
            </a:r>
          </a:p>
          <a:p>
            <a:pPr marL="171450" indent="-171450" algn="l">
              <a:lnSpc>
                <a:spcPct val="120000"/>
              </a:lnSpc>
              <a:buFontTx/>
              <a:buChar char="-"/>
            </a:pPr>
            <a:r>
              <a:rPr lang="nl-NL" sz="1200" dirty="0">
                <a:latin typeface="Volvo Novum Light" panose="020B0303040502060204" pitchFamily="34" charset="77"/>
              </a:rPr>
              <a:t>Off kent geen regeneratieve oplading, auto maakt gebruik rollende kinetische energie (snelweg)</a:t>
            </a:r>
          </a:p>
          <a:p>
            <a:pPr algn="l">
              <a:lnSpc>
                <a:spcPct val="120000"/>
              </a:lnSpc>
            </a:pPr>
            <a:endParaRPr lang="nl-NL" sz="1200" dirty="0">
              <a:latin typeface="Volvo Novum Light" panose="020B0303040502060204" pitchFamily="34" charset="77"/>
            </a:endParaRPr>
          </a:p>
          <a:p>
            <a:pPr algn="l">
              <a:lnSpc>
                <a:spcPct val="120000"/>
              </a:lnSpc>
            </a:pPr>
            <a:r>
              <a:rPr lang="nl-NL" sz="1200" b="1" dirty="0">
                <a:latin typeface="Volvo Novum Light" panose="020B0303040502060204" pitchFamily="34" charset="77"/>
              </a:rPr>
              <a:t>Batterij</a:t>
            </a:r>
          </a:p>
          <a:p>
            <a:pPr marL="171450" indent="-171450" algn="l">
              <a:lnSpc>
                <a:spcPct val="120000"/>
              </a:lnSpc>
              <a:buFontTx/>
              <a:buChar char="-"/>
            </a:pPr>
            <a:r>
              <a:rPr lang="nl-NL" sz="1200" dirty="0">
                <a:latin typeface="Volvo Novum Light" panose="020B0303040502060204" pitchFamily="34" charset="77"/>
              </a:rPr>
              <a:t>78 kWh capaciteit</a:t>
            </a:r>
          </a:p>
          <a:p>
            <a:pPr marL="171450" indent="-171450" algn="l">
              <a:lnSpc>
                <a:spcPct val="120000"/>
              </a:lnSpc>
              <a:buFontTx/>
              <a:buChar char="-"/>
            </a:pPr>
            <a:r>
              <a:rPr lang="nl-NL" sz="1200" dirty="0">
                <a:latin typeface="Volvo Novum Light" panose="020B0303040502060204" pitchFamily="34" charset="77"/>
              </a:rPr>
              <a:t>27 modules / 12 lithium-ion cellen / 3 parallelle compartimenten / </a:t>
            </a:r>
          </a:p>
          <a:p>
            <a:pPr marL="171450" indent="-171450" algn="l">
              <a:lnSpc>
                <a:spcPct val="120000"/>
              </a:lnSpc>
              <a:buFontTx/>
              <a:buChar char="-"/>
            </a:pPr>
            <a:r>
              <a:rPr lang="nl-NL" sz="1200" dirty="0">
                <a:latin typeface="Volvo Novum Light" panose="020B0303040502060204" pitchFamily="34" charset="77"/>
              </a:rPr>
              <a:t>Elk compartiment kent 108 in serie geschakelde 3,7V batterij cellen / totaal 370V – 450V</a:t>
            </a:r>
          </a:p>
          <a:p>
            <a:pPr marL="171450" indent="-171450" algn="l">
              <a:lnSpc>
                <a:spcPct val="120000"/>
              </a:lnSpc>
              <a:buFontTx/>
              <a:buChar char="-"/>
            </a:pPr>
            <a:r>
              <a:rPr lang="nl-NL" sz="1200" dirty="0">
                <a:latin typeface="Volvo Novum Light" panose="020B0303040502060204" pitchFamily="34" charset="77"/>
              </a:rPr>
              <a:t>3x circuits kennen hun eigen koelsysteem / </a:t>
            </a:r>
            <a:r>
              <a:rPr lang="nl-NL" sz="1200" dirty="0" err="1">
                <a:latin typeface="Volvo Novum Light" panose="020B0303040502060204" pitchFamily="34" charset="77"/>
              </a:rPr>
              <a:t>inverter</a:t>
            </a:r>
            <a:r>
              <a:rPr lang="nl-NL" sz="1200" dirty="0">
                <a:latin typeface="Volvo Novum Light" panose="020B0303040502060204" pitchFamily="34" charset="77"/>
              </a:rPr>
              <a:t> 65C-70C / batterij 35C / klimaat systeem 90C</a:t>
            </a:r>
          </a:p>
          <a:p>
            <a:pPr marL="171450" indent="-171450" algn="l">
              <a:lnSpc>
                <a:spcPct val="120000"/>
              </a:lnSpc>
              <a:buFontTx/>
              <a:buChar char="-"/>
            </a:pPr>
            <a:r>
              <a:rPr lang="nl-NL" sz="1200" dirty="0">
                <a:latin typeface="Volvo Novum Light" panose="020B0303040502060204" pitchFamily="34" charset="77"/>
              </a:rPr>
              <a:t>Wanneer buitentemperatuur lager is dan 5C wordt de batterij verwarmd </a:t>
            </a:r>
          </a:p>
          <a:p>
            <a:pPr marL="171450" indent="-171450" algn="l">
              <a:lnSpc>
                <a:spcPct val="120000"/>
              </a:lnSpc>
              <a:buFontTx/>
              <a:buChar char="-"/>
            </a:pPr>
            <a:r>
              <a:rPr lang="nl-NL" sz="1200" dirty="0">
                <a:latin typeface="Volvo Novum Light" panose="020B0303040502060204" pitchFamily="34" charset="77"/>
              </a:rPr>
              <a:t>Batterij </a:t>
            </a:r>
            <a:r>
              <a:rPr lang="nl-NL" sz="1200" dirty="0" err="1">
                <a:latin typeface="Volvo Novum Light" panose="020B0303040502060204" pitchFamily="34" charset="77"/>
              </a:rPr>
              <a:t>lifecycle</a:t>
            </a:r>
            <a:r>
              <a:rPr lang="nl-NL" sz="1200" dirty="0">
                <a:latin typeface="Volvo Novum Light" panose="020B0303040502060204" pitchFamily="34" charset="77"/>
              </a:rPr>
              <a:t>: na 10 jaar 80% van energie levering nog aanwezig (15 jaar naar 70%)</a:t>
            </a:r>
          </a:p>
          <a:p>
            <a:pPr marL="171450" indent="-171450" algn="l">
              <a:lnSpc>
                <a:spcPct val="120000"/>
              </a:lnSpc>
              <a:buFontTx/>
              <a:buChar char="-"/>
            </a:pPr>
            <a:r>
              <a:rPr lang="nl-NL" sz="1200" dirty="0">
                <a:latin typeface="Volvo Novum Light" panose="020B0303040502060204" pitchFamily="34" charset="77"/>
              </a:rPr>
              <a:t>Volvo garantie is gebaseerd op 78% na 8 jaar of 160.000km       </a:t>
            </a:r>
          </a:p>
          <a:p>
            <a:pPr algn="l">
              <a:lnSpc>
                <a:spcPct val="120000"/>
              </a:lnSpc>
            </a:pPr>
            <a:r>
              <a:rPr lang="nl-NL" sz="1200" dirty="0">
                <a:latin typeface="Volvo Novum Light" panose="020B0303040502060204" pitchFamily="34" charset="77"/>
              </a:rPr>
              <a:t> </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6631368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E576C162-4DEE-49D8-9677-2477ACE123A6}"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08992"/>
            <a:ext cx="7776864" cy="3384376"/>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On Board </a:t>
            </a:r>
            <a:r>
              <a:rPr lang="nl-NL" sz="1200" b="1" dirty="0" err="1">
                <a:latin typeface="Volvo Novum Light" panose="020B0303040502060204" pitchFamily="34" charset="77"/>
              </a:rPr>
              <a:t>Charger</a:t>
            </a:r>
            <a:endParaRPr lang="nl-NL" sz="1200" b="1" dirty="0">
              <a:latin typeface="Volvo Novum Light" panose="020B0303040502060204" pitchFamily="34" charset="77"/>
            </a:endParaRPr>
          </a:p>
          <a:p>
            <a:pPr marL="171450" indent="-171450" algn="l">
              <a:lnSpc>
                <a:spcPct val="120000"/>
              </a:lnSpc>
              <a:buFontTx/>
              <a:buChar char="-"/>
            </a:pPr>
            <a:r>
              <a:rPr lang="nl-NL" sz="1200" dirty="0">
                <a:latin typeface="Volvo Novum Light" panose="020B0303040502060204" pitchFamily="34" charset="77"/>
              </a:rPr>
              <a:t>11 kW OBC</a:t>
            </a:r>
          </a:p>
          <a:p>
            <a:pPr marL="171450" indent="-171450" algn="l">
              <a:lnSpc>
                <a:spcPct val="120000"/>
              </a:lnSpc>
              <a:buFontTx/>
              <a:buChar char="-"/>
            </a:pPr>
            <a:r>
              <a:rPr lang="nl-NL" sz="1200" dirty="0">
                <a:latin typeface="Volvo Novum Light" panose="020B0303040502060204" pitchFamily="34" charset="77"/>
              </a:rPr>
              <a:t>Standaard laden wordt gedaan met gelijkstroom (en omgezet in wisselstroom) </a:t>
            </a:r>
          </a:p>
          <a:p>
            <a:pPr marL="171450" indent="-171450" algn="l">
              <a:lnSpc>
                <a:spcPct val="120000"/>
              </a:lnSpc>
              <a:buFontTx/>
              <a:buChar char="-"/>
            </a:pPr>
            <a:r>
              <a:rPr lang="nl-NL" sz="1200" dirty="0">
                <a:latin typeface="Volvo Novum Light" panose="020B0303040502060204" pitchFamily="34" charset="77"/>
              </a:rPr>
              <a:t>XC40 </a:t>
            </a:r>
            <a:r>
              <a:rPr lang="nl-NL" sz="1200" dirty="0" err="1">
                <a:latin typeface="Volvo Novum Light" panose="020B0303040502060204" pitchFamily="34" charset="77"/>
              </a:rPr>
              <a:t>Recharge</a:t>
            </a:r>
            <a:r>
              <a:rPr lang="nl-NL" sz="1200" dirty="0">
                <a:latin typeface="Volvo Novum Light" panose="020B0303040502060204" pitchFamily="34" charset="77"/>
              </a:rPr>
              <a:t> P8 kan ook met wisselstroom worden opgeladen</a:t>
            </a:r>
          </a:p>
          <a:p>
            <a:pPr algn="l">
              <a:lnSpc>
                <a:spcPct val="120000"/>
              </a:lnSpc>
            </a:pPr>
            <a:endParaRPr lang="nl-NL" sz="1200" dirty="0">
              <a:latin typeface="Volvo Novum Light" panose="020B0303040502060204" pitchFamily="34" charset="77"/>
            </a:endParaRPr>
          </a:p>
          <a:p>
            <a:pPr algn="l">
              <a:lnSpc>
                <a:spcPct val="120000"/>
              </a:lnSpc>
            </a:pPr>
            <a:r>
              <a:rPr lang="nl-NL" sz="1200" b="1" dirty="0">
                <a:latin typeface="Volvo Novum Light" panose="020B0303040502060204" pitchFamily="34" charset="77"/>
              </a:rPr>
              <a:t>Normaal laden (gebaseerd op 3-phase en 11 kW) </a:t>
            </a:r>
          </a:p>
          <a:p>
            <a:pPr marL="171450" indent="-171450" algn="l">
              <a:lnSpc>
                <a:spcPct val="120000"/>
              </a:lnSpc>
              <a:buFontTx/>
              <a:buChar char="-"/>
            </a:pPr>
            <a:r>
              <a:rPr lang="nl-NL" sz="1200" dirty="0">
                <a:latin typeface="Volvo Novum Light" panose="020B0303040502060204" pitchFamily="34" charset="77"/>
              </a:rPr>
              <a:t>Laadsnelheid 55-60 km range per uur (</a:t>
            </a:r>
            <a:r>
              <a:rPr lang="nl-NL" sz="1200" dirty="0" err="1">
                <a:latin typeface="Volvo Novum Light" panose="020B0303040502060204" pitchFamily="34" charset="77"/>
              </a:rPr>
              <a:t>topping</a:t>
            </a:r>
            <a:r>
              <a:rPr lang="nl-NL" sz="1200" dirty="0">
                <a:latin typeface="Volvo Novum Light" panose="020B0303040502060204" pitchFamily="34" charset="77"/>
              </a:rPr>
              <a:t> van de batterij 40% – 80%)  </a:t>
            </a:r>
          </a:p>
          <a:p>
            <a:pPr algn="l">
              <a:lnSpc>
                <a:spcPct val="120000"/>
              </a:lnSpc>
            </a:pPr>
            <a:r>
              <a:rPr lang="nl-NL" sz="1200" dirty="0">
                <a:latin typeface="Volvo Novum Light" panose="020B0303040502060204" pitchFamily="34" charset="77"/>
              </a:rPr>
              <a:t>     </a:t>
            </a:r>
            <a:r>
              <a:rPr lang="nl-NL" sz="1200" dirty="0">
                <a:latin typeface="Volvo Novum Light" panose="020B0303040502060204" pitchFamily="34" charset="77"/>
                <a:sym typeface="Wingdings" panose="05000000000000000000" pitchFamily="2" charset="2"/>
              </a:rPr>
              <a:t> </a:t>
            </a:r>
            <a:r>
              <a:rPr lang="nl-NL" sz="1200" dirty="0">
                <a:latin typeface="Volvo Novum Light" panose="020B0303040502060204" pitchFamily="34" charset="77"/>
              </a:rPr>
              <a:t>Laadduur is tussen 7.0 en 8.0 uren (van leeg naar 80%) </a:t>
            </a:r>
          </a:p>
          <a:p>
            <a:pPr algn="l">
              <a:lnSpc>
                <a:spcPct val="120000"/>
              </a:lnSpc>
            </a:pPr>
            <a:r>
              <a:rPr lang="nl-NL" sz="1200" b="1" dirty="0">
                <a:latin typeface="Volvo Novum Light" panose="020B0303040502060204" pitchFamily="34" charset="77"/>
              </a:rPr>
              <a:t>Fast </a:t>
            </a:r>
            <a:r>
              <a:rPr lang="nl-NL" sz="1200" b="1" dirty="0" err="1">
                <a:latin typeface="Volvo Novum Light" panose="020B0303040502060204" pitchFamily="34" charset="77"/>
              </a:rPr>
              <a:t>charging</a:t>
            </a:r>
            <a:r>
              <a:rPr lang="nl-NL" sz="1200" b="1" dirty="0">
                <a:latin typeface="Volvo Novum Light" panose="020B0303040502060204" pitchFamily="34" charset="77"/>
              </a:rPr>
              <a:t> (mogelijk tot 150 kW)</a:t>
            </a:r>
          </a:p>
          <a:p>
            <a:pPr marL="171450" indent="-171450" algn="l">
              <a:lnSpc>
                <a:spcPct val="120000"/>
              </a:lnSpc>
              <a:buFontTx/>
              <a:buChar char="-"/>
            </a:pPr>
            <a:r>
              <a:rPr lang="nl-NL" sz="1200" dirty="0">
                <a:latin typeface="Volvo Novum Light" panose="020B0303040502060204" pitchFamily="34" charset="77"/>
              </a:rPr>
              <a:t>Laadsnelheid 100 km per 10 minuten </a:t>
            </a:r>
          </a:p>
          <a:p>
            <a:pPr algn="l">
              <a:lnSpc>
                <a:spcPct val="120000"/>
              </a:lnSpc>
            </a:pPr>
            <a:r>
              <a:rPr lang="nl-NL" sz="1200" dirty="0">
                <a:latin typeface="Volvo Novum Light" panose="020B0303040502060204" pitchFamily="34" charset="77"/>
              </a:rPr>
              <a:t>     </a:t>
            </a:r>
            <a:r>
              <a:rPr lang="nl-NL" sz="1200" dirty="0">
                <a:latin typeface="Volvo Novum Light" panose="020B0303040502060204" pitchFamily="34" charset="77"/>
                <a:sym typeface="Wingdings" panose="05000000000000000000" pitchFamily="2" charset="2"/>
              </a:rPr>
              <a:t> Laadduur rond de 40 minuten (van leeg naar 80%)</a:t>
            </a:r>
          </a:p>
          <a:p>
            <a:pPr marL="171450" indent="-171450" algn="l">
              <a:lnSpc>
                <a:spcPct val="120000"/>
              </a:lnSpc>
              <a:buFontTx/>
              <a:buChar char="-"/>
            </a:pPr>
            <a:r>
              <a:rPr lang="nl-NL" sz="1200" dirty="0">
                <a:latin typeface="Volvo Novum Light" panose="020B0303040502060204" pitchFamily="34" charset="77"/>
                <a:sym typeface="Wingdings" panose="05000000000000000000" pitchFamily="2" charset="2"/>
              </a:rPr>
              <a:t>Actueel laadniveau zichtbaar in de Volvo On Call app</a:t>
            </a:r>
          </a:p>
          <a:p>
            <a:pPr marL="171450" indent="-171450" algn="l">
              <a:lnSpc>
                <a:spcPct val="120000"/>
              </a:lnSpc>
              <a:buFontTx/>
              <a:buChar char="-"/>
            </a:pPr>
            <a:r>
              <a:rPr lang="nl-NL" sz="1200" dirty="0">
                <a:latin typeface="Volvo Novum Light" panose="020B0303040502060204" pitchFamily="34" charset="77"/>
                <a:sym typeface="Wingdings" panose="05000000000000000000" pitchFamily="2" charset="2"/>
              </a:rPr>
              <a:t>Gedurende het laden kan pre-</a:t>
            </a:r>
            <a:r>
              <a:rPr lang="nl-NL" sz="1200" dirty="0" err="1">
                <a:latin typeface="Volvo Novum Light" panose="020B0303040502060204" pitchFamily="34" charset="77"/>
                <a:sym typeface="Wingdings" panose="05000000000000000000" pitchFamily="2" charset="2"/>
              </a:rPr>
              <a:t>conditioning</a:t>
            </a:r>
            <a:r>
              <a:rPr lang="nl-NL" sz="1200" dirty="0">
                <a:latin typeface="Volvo Novum Light" panose="020B0303040502060204" pitchFamily="34" charset="77"/>
                <a:sym typeface="Wingdings" panose="05000000000000000000" pitchFamily="2" charset="2"/>
              </a:rPr>
              <a:t> van de cabine gewoon doorgaan (efficiënt en comfortabel)</a:t>
            </a:r>
          </a:p>
          <a:p>
            <a:pPr marL="171450" indent="-171450" algn="l">
              <a:lnSpc>
                <a:spcPct val="120000"/>
              </a:lnSpc>
              <a:buFontTx/>
              <a:buChar char="-"/>
            </a:pPr>
            <a:r>
              <a:rPr lang="nl-NL" sz="1200" dirty="0">
                <a:latin typeface="Volvo Novum Light" panose="020B0303040502060204" pitchFamily="34" charset="77"/>
                <a:sym typeface="Wingdings" panose="05000000000000000000" pitchFamily="2" charset="2"/>
              </a:rPr>
              <a:t>Auto herkent de intentie van de berijd(st)er en komt met voorstellen voor laad </a:t>
            </a:r>
            <a:r>
              <a:rPr lang="nl-NL" sz="1200" dirty="0" err="1">
                <a:latin typeface="Volvo Novum Light" panose="020B0303040502060204" pitchFamily="34" charset="77"/>
                <a:sym typeface="Wingdings" panose="05000000000000000000" pitchFamily="2" charset="2"/>
              </a:rPr>
              <a:t>niveau’s</a:t>
            </a:r>
            <a:r>
              <a:rPr lang="nl-NL" sz="1200" dirty="0">
                <a:latin typeface="Volvo Novum Light" panose="020B0303040502060204" pitchFamily="34" charset="77"/>
                <a:sym typeface="Wingdings" panose="05000000000000000000" pitchFamily="2" charset="2"/>
              </a:rPr>
              <a:t> </a:t>
            </a:r>
          </a:p>
          <a:p>
            <a:pPr marL="171450" indent="-171450" algn="l">
              <a:lnSpc>
                <a:spcPct val="120000"/>
              </a:lnSpc>
              <a:buFontTx/>
              <a:buChar char="-"/>
            </a:pPr>
            <a:r>
              <a:rPr lang="nl-NL" sz="1200" dirty="0" err="1">
                <a:latin typeface="Volvo Novum Light" panose="020B0303040502060204" pitchFamily="34" charset="77"/>
                <a:sym typeface="Wingdings" panose="05000000000000000000" pitchFamily="2" charset="2"/>
              </a:rPr>
              <a:t>Finding</a:t>
            </a:r>
            <a:r>
              <a:rPr lang="nl-NL" sz="1200" dirty="0">
                <a:latin typeface="Volvo Novum Light" panose="020B0303040502060204" pitchFamily="34" charset="77"/>
                <a:sym typeface="Wingdings" panose="05000000000000000000" pitchFamily="2" charset="2"/>
              </a:rPr>
              <a:t> </a:t>
            </a:r>
            <a:r>
              <a:rPr lang="nl-NL" sz="1200" dirty="0" err="1">
                <a:latin typeface="Volvo Novum Light" panose="020B0303040502060204" pitchFamily="34" charset="77"/>
                <a:sym typeface="Wingdings" panose="05000000000000000000" pitchFamily="2" charset="2"/>
              </a:rPr>
              <a:t>Charging</a:t>
            </a:r>
            <a:r>
              <a:rPr lang="nl-NL" sz="1200" dirty="0">
                <a:latin typeface="Volvo Novum Light" panose="020B0303040502060204" pitchFamily="34" charset="77"/>
                <a:sym typeface="Wingdings" panose="05000000000000000000" pitchFamily="2" charset="2"/>
              </a:rPr>
              <a:t> App is standaard  </a:t>
            </a:r>
            <a:r>
              <a:rPr lang="nl-NL" sz="1200" dirty="0">
                <a:latin typeface="Volvo Novum Light" panose="020B0303040502060204" pitchFamily="34" charset="77"/>
              </a:rPr>
              <a:t> </a:t>
            </a:r>
          </a:p>
          <a:p>
            <a:pPr algn="l">
              <a:lnSpc>
                <a:spcPct val="120000"/>
              </a:lnSpc>
            </a:pPr>
            <a:r>
              <a:rPr lang="nl-NL" sz="1200" dirty="0">
                <a:latin typeface="Volvo Novum Light" panose="020B0303040502060204" pitchFamily="34" charset="77"/>
              </a:rPr>
              <a:t> </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11003708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FFE7E2D5-9013-4EDD-BB7A-5CA2F06017F0}"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08992"/>
            <a:ext cx="7776864" cy="3384376"/>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On Board </a:t>
            </a:r>
            <a:r>
              <a:rPr lang="nl-NL" sz="1200" b="1" dirty="0" err="1">
                <a:latin typeface="Volvo Novum Light" panose="020B0303040502060204" pitchFamily="34" charset="77"/>
              </a:rPr>
              <a:t>Charger</a:t>
            </a:r>
            <a:endParaRPr lang="nl-NL" sz="1200" b="1" dirty="0">
              <a:latin typeface="Volvo Novum Light" panose="020B0303040502060204" pitchFamily="34" charset="77"/>
            </a:endParaRPr>
          </a:p>
          <a:p>
            <a:pPr marL="171450" indent="-171450" algn="l">
              <a:lnSpc>
                <a:spcPct val="120000"/>
              </a:lnSpc>
              <a:buFontTx/>
              <a:buChar char="-"/>
            </a:pPr>
            <a:r>
              <a:rPr lang="nl-NL" sz="1200" dirty="0">
                <a:latin typeface="Volvo Novum Light" panose="020B0303040502060204" pitchFamily="34" charset="77"/>
              </a:rPr>
              <a:t>11 kW OBC</a:t>
            </a:r>
          </a:p>
          <a:p>
            <a:pPr marL="171450" indent="-171450" algn="l">
              <a:lnSpc>
                <a:spcPct val="120000"/>
              </a:lnSpc>
              <a:buFontTx/>
              <a:buChar char="-"/>
            </a:pPr>
            <a:r>
              <a:rPr lang="nl-NL" sz="1200" dirty="0">
                <a:latin typeface="Volvo Novum Light" panose="020B0303040502060204" pitchFamily="34" charset="77"/>
              </a:rPr>
              <a:t>Standaard laden wordt gedaan met wisselstroom (en omgezet in gelijkstroom)</a:t>
            </a:r>
          </a:p>
          <a:p>
            <a:pPr algn="l">
              <a:lnSpc>
                <a:spcPct val="120000"/>
              </a:lnSpc>
            </a:pPr>
            <a:endParaRPr lang="nl-NL" sz="1200" dirty="0">
              <a:latin typeface="Volvo Novum Light" panose="020B0303040502060204" pitchFamily="34" charset="77"/>
            </a:endParaRPr>
          </a:p>
          <a:p>
            <a:pPr algn="l">
              <a:lnSpc>
                <a:spcPct val="120000"/>
              </a:lnSpc>
            </a:pPr>
            <a:r>
              <a:rPr lang="nl-NL" sz="1200" b="1" dirty="0">
                <a:latin typeface="Volvo Novum Light" panose="020B0303040502060204" pitchFamily="34" charset="77"/>
              </a:rPr>
              <a:t>Normaal laden (gebaseerd op 3-phase en 11 kW) </a:t>
            </a:r>
          </a:p>
          <a:p>
            <a:pPr marL="171450" indent="-171450" algn="l">
              <a:lnSpc>
                <a:spcPct val="120000"/>
              </a:lnSpc>
              <a:buFontTx/>
              <a:buChar char="-"/>
            </a:pPr>
            <a:r>
              <a:rPr lang="nl-NL" sz="1200" dirty="0">
                <a:latin typeface="Volvo Novum Light" panose="020B0303040502060204" pitchFamily="34" charset="77"/>
              </a:rPr>
              <a:t>Laadsnelheid 55-60 km range per uur (</a:t>
            </a:r>
            <a:r>
              <a:rPr lang="nl-NL" sz="1200" dirty="0" err="1">
                <a:latin typeface="Volvo Novum Light" panose="020B0303040502060204" pitchFamily="34" charset="77"/>
              </a:rPr>
              <a:t>topping</a:t>
            </a:r>
            <a:r>
              <a:rPr lang="nl-NL" sz="1200" dirty="0">
                <a:latin typeface="Volvo Novum Light" panose="020B0303040502060204" pitchFamily="34" charset="77"/>
              </a:rPr>
              <a:t> van de batterij 40% – 80%)  </a:t>
            </a:r>
          </a:p>
          <a:p>
            <a:pPr algn="l">
              <a:lnSpc>
                <a:spcPct val="120000"/>
              </a:lnSpc>
            </a:pPr>
            <a:r>
              <a:rPr lang="nl-NL" sz="1200" dirty="0">
                <a:latin typeface="Volvo Novum Light" panose="020B0303040502060204" pitchFamily="34" charset="77"/>
              </a:rPr>
              <a:t>     </a:t>
            </a:r>
            <a:r>
              <a:rPr lang="nl-NL" sz="1200" dirty="0">
                <a:latin typeface="Volvo Novum Light" panose="020B0303040502060204" pitchFamily="34" charset="77"/>
                <a:sym typeface="Wingdings" panose="05000000000000000000" pitchFamily="2" charset="2"/>
              </a:rPr>
              <a:t> </a:t>
            </a:r>
            <a:r>
              <a:rPr lang="nl-NL" sz="1200" dirty="0">
                <a:latin typeface="Volvo Novum Light" panose="020B0303040502060204" pitchFamily="34" charset="77"/>
              </a:rPr>
              <a:t>Laadduur is tussen 7.0 en 8.0 uren (van leeg naar 80%) </a:t>
            </a:r>
          </a:p>
          <a:p>
            <a:pPr algn="l">
              <a:lnSpc>
                <a:spcPct val="120000"/>
              </a:lnSpc>
            </a:pPr>
            <a:r>
              <a:rPr lang="nl-NL" sz="1200" b="1" dirty="0">
                <a:latin typeface="Volvo Novum Light" panose="020B0303040502060204" pitchFamily="34" charset="77"/>
              </a:rPr>
              <a:t>Fast </a:t>
            </a:r>
            <a:r>
              <a:rPr lang="nl-NL" sz="1200" b="1" dirty="0" err="1">
                <a:latin typeface="Volvo Novum Light" panose="020B0303040502060204" pitchFamily="34" charset="77"/>
              </a:rPr>
              <a:t>charging</a:t>
            </a:r>
            <a:r>
              <a:rPr lang="nl-NL" sz="1200" b="1" dirty="0">
                <a:latin typeface="Volvo Novum Light" panose="020B0303040502060204" pitchFamily="34" charset="77"/>
              </a:rPr>
              <a:t> (mogelijk tot 150 kW)</a:t>
            </a:r>
          </a:p>
          <a:p>
            <a:pPr marL="171450" indent="-171450" algn="l">
              <a:lnSpc>
                <a:spcPct val="120000"/>
              </a:lnSpc>
              <a:buFontTx/>
              <a:buChar char="-"/>
            </a:pPr>
            <a:r>
              <a:rPr lang="nl-NL" sz="1200" dirty="0">
                <a:latin typeface="Volvo Novum Light" panose="020B0303040502060204" pitchFamily="34" charset="77"/>
              </a:rPr>
              <a:t>Laadsnelheid 100 km per 10 minuten </a:t>
            </a:r>
          </a:p>
          <a:p>
            <a:pPr algn="l">
              <a:lnSpc>
                <a:spcPct val="120000"/>
              </a:lnSpc>
            </a:pPr>
            <a:r>
              <a:rPr lang="nl-NL" sz="1200" dirty="0">
                <a:latin typeface="Volvo Novum Light" panose="020B0303040502060204" pitchFamily="34" charset="77"/>
              </a:rPr>
              <a:t>     </a:t>
            </a:r>
            <a:r>
              <a:rPr lang="nl-NL" sz="1200" dirty="0">
                <a:latin typeface="Volvo Novum Light" panose="020B0303040502060204" pitchFamily="34" charset="77"/>
                <a:sym typeface="Wingdings" panose="05000000000000000000" pitchFamily="2" charset="2"/>
              </a:rPr>
              <a:t> Laadduur rond de 40 minuten (van leeg naar 80%)</a:t>
            </a:r>
          </a:p>
          <a:p>
            <a:pPr marL="171450" indent="-171450" algn="l">
              <a:lnSpc>
                <a:spcPct val="120000"/>
              </a:lnSpc>
              <a:buFontTx/>
              <a:buChar char="-"/>
            </a:pPr>
            <a:r>
              <a:rPr lang="nl-NL" sz="1200" dirty="0">
                <a:latin typeface="Volvo Novum Light" panose="020B0303040502060204" pitchFamily="34" charset="77"/>
                <a:sym typeface="Wingdings" panose="05000000000000000000" pitchFamily="2" charset="2"/>
              </a:rPr>
              <a:t>Actueel laadniveau zichtbaar in de Volvo On Call app</a:t>
            </a:r>
          </a:p>
          <a:p>
            <a:pPr marL="171450" indent="-171450" algn="l">
              <a:lnSpc>
                <a:spcPct val="120000"/>
              </a:lnSpc>
              <a:buFontTx/>
              <a:buChar char="-"/>
            </a:pPr>
            <a:r>
              <a:rPr lang="nl-NL" sz="1200" dirty="0">
                <a:latin typeface="Volvo Novum Light" panose="020B0303040502060204" pitchFamily="34" charset="77"/>
                <a:sym typeface="Wingdings" panose="05000000000000000000" pitchFamily="2" charset="2"/>
              </a:rPr>
              <a:t>Gedurende het laden kan pre-</a:t>
            </a:r>
            <a:r>
              <a:rPr lang="nl-NL" sz="1200" dirty="0" err="1">
                <a:latin typeface="Volvo Novum Light" panose="020B0303040502060204" pitchFamily="34" charset="77"/>
                <a:sym typeface="Wingdings" panose="05000000000000000000" pitchFamily="2" charset="2"/>
              </a:rPr>
              <a:t>conditioning</a:t>
            </a:r>
            <a:r>
              <a:rPr lang="nl-NL" sz="1200" dirty="0">
                <a:latin typeface="Volvo Novum Light" panose="020B0303040502060204" pitchFamily="34" charset="77"/>
                <a:sym typeface="Wingdings" panose="05000000000000000000" pitchFamily="2" charset="2"/>
              </a:rPr>
              <a:t> van de cabine gewoon doorgaan (efficiënt en comfortabel)</a:t>
            </a:r>
          </a:p>
          <a:p>
            <a:pPr marL="171450" indent="-171450" algn="l">
              <a:lnSpc>
                <a:spcPct val="120000"/>
              </a:lnSpc>
              <a:buFontTx/>
              <a:buChar char="-"/>
            </a:pPr>
            <a:r>
              <a:rPr lang="nl-NL" sz="1200" dirty="0">
                <a:latin typeface="Volvo Novum Light" panose="020B0303040502060204" pitchFamily="34" charset="77"/>
                <a:sym typeface="Wingdings" panose="05000000000000000000" pitchFamily="2" charset="2"/>
              </a:rPr>
              <a:t>Auto herkent de intentie van de berijd(st)er en komt met voorstellen voor laad </a:t>
            </a:r>
            <a:r>
              <a:rPr lang="nl-NL" sz="1200" dirty="0" err="1">
                <a:latin typeface="Volvo Novum Light" panose="020B0303040502060204" pitchFamily="34" charset="77"/>
                <a:sym typeface="Wingdings" panose="05000000000000000000" pitchFamily="2" charset="2"/>
              </a:rPr>
              <a:t>niveau’s</a:t>
            </a:r>
            <a:r>
              <a:rPr lang="nl-NL" sz="1200" dirty="0">
                <a:latin typeface="Volvo Novum Light" panose="020B0303040502060204" pitchFamily="34" charset="77"/>
                <a:sym typeface="Wingdings" panose="05000000000000000000" pitchFamily="2" charset="2"/>
              </a:rPr>
              <a:t> </a:t>
            </a:r>
          </a:p>
          <a:p>
            <a:pPr marL="171450" indent="-171450" algn="l">
              <a:lnSpc>
                <a:spcPct val="120000"/>
              </a:lnSpc>
              <a:buFontTx/>
              <a:buChar char="-"/>
            </a:pPr>
            <a:r>
              <a:rPr lang="nl-NL" sz="1200" dirty="0" err="1">
                <a:latin typeface="Volvo Novum Light" panose="020B0303040502060204" pitchFamily="34" charset="77"/>
                <a:sym typeface="Wingdings" panose="05000000000000000000" pitchFamily="2" charset="2"/>
              </a:rPr>
              <a:t>Finding</a:t>
            </a:r>
            <a:r>
              <a:rPr lang="nl-NL" sz="1200" dirty="0">
                <a:latin typeface="Volvo Novum Light" panose="020B0303040502060204" pitchFamily="34" charset="77"/>
                <a:sym typeface="Wingdings" panose="05000000000000000000" pitchFamily="2" charset="2"/>
              </a:rPr>
              <a:t> </a:t>
            </a:r>
            <a:r>
              <a:rPr lang="nl-NL" sz="1200" dirty="0" err="1">
                <a:latin typeface="Volvo Novum Light" panose="020B0303040502060204" pitchFamily="34" charset="77"/>
                <a:sym typeface="Wingdings" panose="05000000000000000000" pitchFamily="2" charset="2"/>
              </a:rPr>
              <a:t>Charging</a:t>
            </a:r>
            <a:r>
              <a:rPr lang="nl-NL" sz="1200" dirty="0">
                <a:latin typeface="Volvo Novum Light" panose="020B0303040502060204" pitchFamily="34" charset="77"/>
                <a:sym typeface="Wingdings" panose="05000000000000000000" pitchFamily="2" charset="2"/>
              </a:rPr>
              <a:t> App is standaard  </a:t>
            </a:r>
            <a:r>
              <a:rPr lang="nl-NL" sz="1200" dirty="0">
                <a:latin typeface="Volvo Novum Light" panose="020B0303040502060204" pitchFamily="34" charset="77"/>
              </a:rPr>
              <a:t> </a:t>
            </a:r>
          </a:p>
          <a:p>
            <a:pPr algn="l">
              <a:lnSpc>
                <a:spcPct val="120000"/>
              </a:lnSpc>
            </a:pPr>
            <a:r>
              <a:rPr lang="nl-NL" sz="1200" dirty="0">
                <a:latin typeface="Volvo Novum Light" panose="020B0303040502060204" pitchFamily="34" charset="77"/>
              </a:rPr>
              <a:t> </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4890882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8FFF3C-8E34-446D-819C-E79D257642CD}"/>
              </a:ext>
            </a:extLst>
          </p:cNvPr>
          <p:cNvPicPr>
            <a:picLocks noChangeAspect="1"/>
          </p:cNvPicPr>
          <p:nvPr/>
        </p:nvPicPr>
        <p:blipFill>
          <a:blip r:embed="rId2"/>
          <a:stretch>
            <a:fillRect/>
          </a:stretch>
        </p:blipFill>
        <p:spPr>
          <a:xfrm>
            <a:off x="-18257" y="-667816"/>
            <a:ext cx="9147175" cy="6715487"/>
          </a:xfrm>
          <a:prstGeom prst="rect">
            <a:avLst/>
          </a:prstGeom>
        </p:spPr>
      </p:pic>
      <p:sp>
        <p:nvSpPr>
          <p:cNvPr id="2" name="Title 1"/>
          <p:cNvSpPr>
            <a:spLocks noGrp="1"/>
          </p:cNvSpPr>
          <p:nvPr>
            <p:ph type="title"/>
          </p:nvPr>
        </p:nvSpPr>
        <p:spPr>
          <a:xfrm>
            <a:off x="685155" y="268288"/>
            <a:ext cx="8389937" cy="323540"/>
          </a:xfrm>
        </p:spPr>
        <p:txBody>
          <a:bodyPr/>
          <a:lstStyle/>
          <a:p>
            <a:r>
              <a:rPr lang="sv-SE" b="1" dirty="0">
                <a:solidFill>
                  <a:schemeClr val="bg1"/>
                </a:solidFill>
              </a:rPr>
              <a:t>XC40 </a:t>
            </a:r>
            <a:r>
              <a:rPr lang="sv-SE" b="1" dirty="0" err="1">
                <a:solidFill>
                  <a:schemeClr val="bg1"/>
                </a:solidFill>
              </a:rPr>
              <a:t>Recharge</a:t>
            </a:r>
            <a:r>
              <a:rPr lang="sv-SE" b="1" dirty="0">
                <a:solidFill>
                  <a:schemeClr val="bg1"/>
                </a:solidFill>
              </a:rPr>
              <a:t> P8 – Google infotainment system</a:t>
            </a:r>
            <a:endParaRPr lang="en-GB" b="1" dirty="0">
              <a:solidFill>
                <a:schemeClr val="bg1"/>
              </a:solidFill>
            </a:endParaRPr>
          </a:p>
        </p:txBody>
      </p:sp>
      <p:sp>
        <p:nvSpPr>
          <p:cNvPr id="5" name="Date Placeholder 4"/>
          <p:cNvSpPr>
            <a:spLocks noGrp="1"/>
          </p:cNvSpPr>
          <p:nvPr>
            <p:ph type="dt" sz="half" idx="2"/>
          </p:nvPr>
        </p:nvSpPr>
        <p:spPr/>
        <p:txBody>
          <a:bodyPr/>
          <a:lstStyle/>
          <a:p>
            <a:fld id="{C9AAF5CE-052D-4FBF-B6F9-86EE54853233}"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Tree>
    <p:extLst>
      <p:ext uri="{BB962C8B-B14F-4D97-AF65-F5344CB8AC3E}">
        <p14:creationId xmlns:p14="http://schemas.microsoft.com/office/powerpoint/2010/main" val="2558575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D6DA8AF3-0BBA-4ECC-ADCA-A0C83E7D6863}"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marL="171450" indent="-171450" algn="l">
              <a:lnSpc>
                <a:spcPct val="120000"/>
              </a:lnSpc>
              <a:buFontTx/>
              <a:buChar char="-"/>
            </a:pPr>
            <a:r>
              <a:rPr lang="nl-NL" sz="1200" dirty="0">
                <a:latin typeface="Volvo Novum Light" panose="020B0303040502060204" pitchFamily="34" charset="77"/>
              </a:rPr>
              <a:t>Uniek voor </a:t>
            </a:r>
            <a:r>
              <a:rPr lang="nl-NL" sz="1200" dirty="0" err="1">
                <a:latin typeface="Volvo Novum Light" panose="020B0303040502060204" pitchFamily="34" charset="77"/>
              </a:rPr>
              <a:t>Recharge</a:t>
            </a:r>
            <a:r>
              <a:rPr lang="nl-NL" sz="1200" dirty="0">
                <a:latin typeface="Volvo Novum Light" panose="020B0303040502060204" pitchFamily="34" charset="77"/>
              </a:rPr>
              <a:t> P8 een volledig nieuw ontwikkeld infotainment systeem gebaseerd op Google</a:t>
            </a:r>
          </a:p>
          <a:p>
            <a:pPr algn="l">
              <a:lnSpc>
                <a:spcPct val="120000"/>
              </a:lnSpc>
            </a:pPr>
            <a:r>
              <a:rPr lang="nl-NL" sz="1200" b="1" dirty="0">
                <a:latin typeface="Volvo Novum Light" panose="020B0303040502060204" pitchFamily="34" charset="77"/>
              </a:rPr>
              <a:t>Waarom?</a:t>
            </a:r>
          </a:p>
          <a:p>
            <a:pPr marL="171450" indent="-171450" algn="l">
              <a:lnSpc>
                <a:spcPct val="120000"/>
              </a:lnSpc>
              <a:buFontTx/>
              <a:buChar char="-"/>
            </a:pPr>
            <a:r>
              <a:rPr lang="nl-NL" sz="1200" dirty="0">
                <a:latin typeface="Volvo Novum Light" panose="020B0303040502060204" pitchFamily="34" charset="77"/>
              </a:rPr>
              <a:t>Geen eigen ontwikkeling maar gebruik makend van het krachtigste systeem wat de industrie te bieden heeft</a:t>
            </a:r>
          </a:p>
          <a:p>
            <a:pPr marL="171450" indent="-171450" algn="l">
              <a:lnSpc>
                <a:spcPct val="120000"/>
              </a:lnSpc>
              <a:buFontTx/>
              <a:buChar char="-"/>
            </a:pPr>
            <a:r>
              <a:rPr lang="nl-NL" sz="1200" dirty="0">
                <a:latin typeface="Volvo Novum Light" panose="020B0303040502060204" pitchFamily="34" charset="77"/>
              </a:rPr>
              <a:t>Sneller en meer intuïtieve gebruikers ervaring</a:t>
            </a:r>
          </a:p>
          <a:p>
            <a:pPr marL="171450" indent="-171450" algn="l">
              <a:lnSpc>
                <a:spcPct val="120000"/>
              </a:lnSpc>
              <a:buFontTx/>
              <a:buChar char="-"/>
            </a:pPr>
            <a:r>
              <a:rPr lang="nl-NL" sz="1200" dirty="0">
                <a:latin typeface="Volvo Novum Light" panose="020B0303040502060204" pitchFamily="34" charset="77"/>
              </a:rPr>
              <a:t>Functies als </a:t>
            </a:r>
            <a:r>
              <a:rPr lang="nl-NL" sz="1200" b="1" dirty="0">
                <a:latin typeface="Volvo Novum Light" panose="020B0303040502060204" pitchFamily="34" charset="77"/>
              </a:rPr>
              <a:t>Google </a:t>
            </a:r>
            <a:r>
              <a:rPr lang="nl-NL" sz="1200" b="1" dirty="0" err="1">
                <a:latin typeface="Volvo Novum Light" panose="020B0303040502060204" pitchFamily="34" charset="77"/>
              </a:rPr>
              <a:t>Maps</a:t>
            </a:r>
            <a:r>
              <a:rPr lang="nl-NL" sz="1200" b="1" dirty="0">
                <a:latin typeface="Volvo Novum Light" panose="020B0303040502060204" pitchFamily="34" charset="77"/>
              </a:rPr>
              <a:t> </a:t>
            </a:r>
            <a:r>
              <a:rPr lang="nl-NL" sz="1200" dirty="0">
                <a:latin typeface="Volvo Novum Light" panose="020B0303040502060204" pitchFamily="34" charset="77"/>
              </a:rPr>
              <a:t>en </a:t>
            </a:r>
            <a:r>
              <a:rPr lang="nl-NL" sz="1200" b="1" dirty="0">
                <a:latin typeface="Volvo Novum Light" panose="020B0303040502060204" pitchFamily="34" charset="77"/>
              </a:rPr>
              <a:t>Google Assistant stembediening </a:t>
            </a:r>
            <a:r>
              <a:rPr lang="nl-NL" sz="1200" dirty="0">
                <a:latin typeface="Volvo Novum Light" panose="020B0303040502060204" pitchFamily="34" charset="77"/>
              </a:rPr>
              <a:t>geïntegreerd in de </a:t>
            </a:r>
            <a:r>
              <a:rPr lang="nl-NL" sz="1200" dirty="0" err="1">
                <a:latin typeface="Volvo Novum Light" panose="020B0303040502060204" pitchFamily="34" charset="77"/>
              </a:rPr>
              <a:t>Recharge</a:t>
            </a:r>
            <a:r>
              <a:rPr lang="nl-NL" sz="1200" dirty="0">
                <a:latin typeface="Volvo Novum Light" panose="020B0303040502060204" pitchFamily="34" charset="77"/>
              </a:rPr>
              <a:t> P8 </a:t>
            </a:r>
          </a:p>
          <a:p>
            <a:pPr marL="171450" indent="-171450" algn="l">
              <a:lnSpc>
                <a:spcPct val="120000"/>
              </a:lnSpc>
              <a:buFontTx/>
              <a:buChar char="-"/>
            </a:pPr>
            <a:r>
              <a:rPr lang="nl-NL" sz="1200" dirty="0">
                <a:latin typeface="Volvo Novum Light" panose="020B0303040502060204" pitchFamily="34" charset="77"/>
              </a:rPr>
              <a:t>Center displays zijn vernieuwd met nieuwe grafische designs en functionaliteit</a:t>
            </a:r>
          </a:p>
          <a:p>
            <a:pPr marL="171450" indent="-171450" algn="l">
              <a:lnSpc>
                <a:spcPct val="120000"/>
              </a:lnSpc>
              <a:buFontTx/>
              <a:buChar char="-"/>
            </a:pPr>
            <a:r>
              <a:rPr lang="nl-NL" sz="1200" b="1" dirty="0">
                <a:latin typeface="Volvo Novum Light" panose="020B0303040502060204" pitchFamily="34" charset="77"/>
              </a:rPr>
              <a:t>Over The Air </a:t>
            </a:r>
            <a:r>
              <a:rPr lang="nl-NL" sz="1200" dirty="0">
                <a:latin typeface="Volvo Novum Light" panose="020B0303040502060204" pitchFamily="34" charset="77"/>
              </a:rPr>
              <a:t>software updates </a:t>
            </a:r>
          </a:p>
          <a:p>
            <a:pPr marL="171450" indent="-171450" algn="l">
              <a:lnSpc>
                <a:spcPct val="120000"/>
              </a:lnSpc>
              <a:buFontTx/>
              <a:buChar char="-"/>
            </a:pPr>
            <a:r>
              <a:rPr lang="nl-NL" sz="1200" b="1" dirty="0" err="1">
                <a:latin typeface="Volvo Novum Light" panose="020B0303040502060204" pitchFamily="34" charset="77"/>
              </a:rPr>
              <a:t>Convenient</a:t>
            </a:r>
            <a:r>
              <a:rPr lang="nl-NL" sz="1200" b="1" dirty="0">
                <a:latin typeface="Volvo Novum Light" panose="020B0303040502060204" pitchFamily="34" charset="77"/>
              </a:rPr>
              <a:t> Entry &amp; Start</a:t>
            </a:r>
          </a:p>
          <a:p>
            <a:pPr marL="171450" indent="-171450" algn="l">
              <a:lnSpc>
                <a:spcPct val="120000"/>
              </a:lnSpc>
              <a:buFontTx/>
              <a:buChar char="-"/>
            </a:pPr>
            <a:r>
              <a:rPr lang="nl-NL" sz="1200" dirty="0">
                <a:latin typeface="Volvo Novum Light" panose="020B0303040502060204" pitchFamily="34" charset="77"/>
              </a:rPr>
              <a:t>Verbeterde en vernieuwde Volvo On Call functionaliteit</a:t>
            </a:r>
          </a:p>
          <a:p>
            <a:pPr marL="171450" indent="-171450" algn="l">
              <a:lnSpc>
                <a:spcPct val="120000"/>
              </a:lnSpc>
              <a:buFontTx/>
              <a:buChar char="-"/>
            </a:pPr>
            <a:r>
              <a:rPr lang="nl-NL" sz="1200" dirty="0">
                <a:latin typeface="Volvo Novum Light" panose="020B0303040502060204" pitchFamily="34" charset="77"/>
              </a:rPr>
              <a:t>Meer </a:t>
            </a:r>
            <a:r>
              <a:rPr lang="nl-NL" sz="1200" dirty="0" err="1">
                <a:latin typeface="Volvo Novum Light" panose="020B0303040502060204" pitchFamily="34" charset="77"/>
              </a:rPr>
              <a:t>climate</a:t>
            </a:r>
            <a:r>
              <a:rPr lang="nl-NL" sz="1200" dirty="0">
                <a:latin typeface="Volvo Novum Light" panose="020B0303040502060204" pitchFamily="34" charset="77"/>
              </a:rPr>
              <a:t> </a:t>
            </a:r>
            <a:r>
              <a:rPr lang="nl-NL" sz="1200" dirty="0" err="1">
                <a:latin typeface="Volvo Novum Light" panose="020B0303040502060204" pitchFamily="34" charset="77"/>
              </a:rPr>
              <a:t>preconditioning</a:t>
            </a:r>
            <a:r>
              <a:rPr lang="nl-NL" sz="1200" dirty="0">
                <a:latin typeface="Volvo Novum Light" panose="020B0303040502060204" pitchFamily="34" charset="77"/>
              </a:rPr>
              <a:t> functies</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36989254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8CFEA475-0ECF-4528-9D0B-A8451781252B}"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5"/>
            <a:ext cx="7776864" cy="3496911"/>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Google Android</a:t>
            </a:r>
          </a:p>
          <a:p>
            <a:pPr marL="171450" indent="-171450" algn="l">
              <a:lnSpc>
                <a:spcPct val="120000"/>
              </a:lnSpc>
              <a:buFontTx/>
              <a:buChar char="-"/>
            </a:pPr>
            <a:r>
              <a:rPr lang="nl-NL" sz="1200" dirty="0">
                <a:latin typeface="Volvo Novum Light" panose="020B0303040502060204" pitchFamily="34" charset="77"/>
              </a:rPr>
              <a:t>Nieuwe systeem is gebaseerd op </a:t>
            </a:r>
            <a:r>
              <a:rPr lang="nl-NL" sz="1200" b="1" dirty="0">
                <a:latin typeface="Volvo Novum Light" panose="020B0303040502060204" pitchFamily="34" charset="77"/>
              </a:rPr>
              <a:t>Android OS</a:t>
            </a:r>
          </a:p>
          <a:p>
            <a:pPr marL="171450" indent="-171450" algn="l">
              <a:lnSpc>
                <a:spcPct val="120000"/>
              </a:lnSpc>
              <a:buFontTx/>
              <a:buChar char="-"/>
            </a:pPr>
            <a:r>
              <a:rPr lang="nl-NL" sz="1200" dirty="0">
                <a:latin typeface="Volvo Novum Light" panose="020B0303040502060204" pitchFamily="34" charset="77"/>
              </a:rPr>
              <a:t>Toegang voor 3</a:t>
            </a:r>
            <a:r>
              <a:rPr lang="nl-NL" sz="1200" baseline="30000" dirty="0">
                <a:latin typeface="Volvo Novum Light" panose="020B0303040502060204" pitchFamily="34" charset="77"/>
              </a:rPr>
              <a:t>e</a:t>
            </a:r>
            <a:r>
              <a:rPr lang="nl-NL" sz="1200" dirty="0">
                <a:latin typeface="Volvo Novum Light" panose="020B0303040502060204" pitchFamily="34" charset="77"/>
              </a:rPr>
              <a:t> partij app ontwikkelaars welke de klant meer functionaliteit en services biedt</a:t>
            </a:r>
          </a:p>
          <a:p>
            <a:pPr marL="171450" indent="-171450" algn="l">
              <a:lnSpc>
                <a:spcPct val="120000"/>
              </a:lnSpc>
              <a:buFontTx/>
              <a:buChar char="-"/>
            </a:pPr>
            <a:r>
              <a:rPr lang="nl-NL" sz="1200" dirty="0">
                <a:latin typeface="Volvo Novum Light" panose="020B0303040502060204" pitchFamily="34" charset="77"/>
              </a:rPr>
              <a:t>Navigatie met </a:t>
            </a:r>
            <a:r>
              <a:rPr lang="nl-NL" sz="1200" b="1" dirty="0">
                <a:latin typeface="Volvo Novum Light" panose="020B0303040502060204" pitchFamily="34" charset="77"/>
              </a:rPr>
              <a:t>Google </a:t>
            </a:r>
            <a:r>
              <a:rPr lang="nl-NL" sz="1200" b="1" dirty="0" err="1">
                <a:latin typeface="Volvo Novum Light" panose="020B0303040502060204" pitchFamily="34" charset="77"/>
              </a:rPr>
              <a:t>Maps</a:t>
            </a:r>
            <a:r>
              <a:rPr lang="nl-NL" sz="1200" b="1" dirty="0">
                <a:latin typeface="Volvo Novum Light" panose="020B0303040502060204" pitchFamily="34" charset="77"/>
              </a:rPr>
              <a:t> </a:t>
            </a:r>
            <a:r>
              <a:rPr lang="nl-NL" sz="1200" dirty="0">
                <a:latin typeface="Volvo Novum Light" panose="020B0303040502060204" pitchFamily="34" charset="77"/>
              </a:rPr>
              <a:t>(meest geavanceerde map)</a:t>
            </a:r>
          </a:p>
          <a:p>
            <a:pPr marL="171450" indent="-171450" algn="l">
              <a:lnSpc>
                <a:spcPct val="120000"/>
              </a:lnSpc>
              <a:buFontTx/>
              <a:buChar char="-"/>
            </a:pPr>
            <a:r>
              <a:rPr lang="nl-NL" sz="1200" b="1" dirty="0">
                <a:latin typeface="Volvo Novum Light" panose="020B0303040502060204" pitchFamily="34" charset="77"/>
              </a:rPr>
              <a:t>Voice (stembediening) </a:t>
            </a:r>
            <a:r>
              <a:rPr lang="nl-NL" sz="1200" dirty="0">
                <a:latin typeface="Volvo Novum Light" panose="020B0303040502060204" pitchFamily="34" charset="77"/>
              </a:rPr>
              <a:t>met Google Assistant (Hey, Google.........</a:t>
            </a:r>
            <a:r>
              <a:rPr lang="nl-NL" sz="1200" i="1" dirty="0">
                <a:latin typeface="Bahnschrift" panose="020B0502040204020203" pitchFamily="34" charset="0"/>
              </a:rPr>
              <a:t>wanneer gaat restaurant  The </a:t>
            </a:r>
            <a:r>
              <a:rPr lang="nl-NL" sz="1200" i="1" dirty="0" err="1">
                <a:latin typeface="Bahnschrift" panose="020B0502040204020203" pitchFamily="34" charset="0"/>
              </a:rPr>
              <a:t>Fork</a:t>
            </a:r>
            <a:r>
              <a:rPr lang="nl-NL" sz="1200" i="1" dirty="0">
                <a:latin typeface="Bahnschrift" panose="020B0502040204020203" pitchFamily="34" charset="0"/>
              </a:rPr>
              <a:t> open</a:t>
            </a:r>
            <a:r>
              <a:rPr lang="nl-NL" sz="1200" dirty="0">
                <a:latin typeface="Volvo Novum Light" panose="020B0303040502060204" pitchFamily="34" charset="77"/>
              </a:rPr>
              <a:t>?)</a:t>
            </a:r>
          </a:p>
          <a:p>
            <a:pPr marL="171450" indent="-171450" algn="l">
              <a:lnSpc>
                <a:spcPct val="120000"/>
              </a:lnSpc>
              <a:buFontTx/>
              <a:buChar char="-"/>
            </a:pPr>
            <a:r>
              <a:rPr lang="nl-NL" sz="1200" dirty="0">
                <a:latin typeface="Volvo Novum Light" panose="020B0303040502060204" pitchFamily="34" charset="77"/>
              </a:rPr>
              <a:t>Embedded apps zoals </a:t>
            </a:r>
            <a:r>
              <a:rPr lang="nl-NL" sz="1200" dirty="0" err="1">
                <a:latin typeface="Volvo Novum Light" panose="020B0303040502060204" pitchFamily="34" charset="77"/>
              </a:rPr>
              <a:t>Spotify</a:t>
            </a:r>
            <a:r>
              <a:rPr lang="nl-NL" sz="1200" dirty="0">
                <a:latin typeface="Volvo Novum Light" panose="020B0303040502060204" pitchFamily="34" charset="77"/>
              </a:rPr>
              <a:t> (welke de maximale </a:t>
            </a:r>
            <a:r>
              <a:rPr lang="nl-NL" sz="1200" dirty="0" err="1">
                <a:latin typeface="Volvo Novum Light" panose="020B0303040502060204" pitchFamily="34" charset="77"/>
              </a:rPr>
              <a:t>Spotify</a:t>
            </a:r>
            <a:r>
              <a:rPr lang="nl-NL" sz="1200" dirty="0">
                <a:latin typeface="Volvo Novum Light" panose="020B0303040502060204" pitchFamily="34" charset="77"/>
              </a:rPr>
              <a:t> ervaring geeft zoals een notebook of iPad)</a:t>
            </a:r>
          </a:p>
          <a:p>
            <a:pPr marL="171450" indent="-171450" algn="l">
              <a:lnSpc>
                <a:spcPct val="120000"/>
              </a:lnSpc>
              <a:buFontTx/>
              <a:buChar char="-"/>
            </a:pPr>
            <a:r>
              <a:rPr lang="nl-NL" sz="1200" dirty="0">
                <a:latin typeface="Volvo Novum Light" panose="020B0303040502060204" pitchFamily="34" charset="77"/>
              </a:rPr>
              <a:t>Communicatie met populaire in-</a:t>
            </a:r>
            <a:r>
              <a:rPr lang="nl-NL" sz="1200" dirty="0" err="1">
                <a:latin typeface="Volvo Novum Light" panose="020B0303040502060204" pitchFamily="34" charset="77"/>
              </a:rPr>
              <a:t>car</a:t>
            </a:r>
            <a:r>
              <a:rPr lang="nl-NL" sz="1200" dirty="0">
                <a:latin typeface="Volvo Novum Light" panose="020B0303040502060204" pitchFamily="34" charset="77"/>
              </a:rPr>
              <a:t> apps</a:t>
            </a:r>
          </a:p>
          <a:p>
            <a:pPr marL="171450" indent="-171450" algn="l">
              <a:lnSpc>
                <a:spcPct val="120000"/>
              </a:lnSpc>
              <a:buFontTx/>
              <a:buChar char="-"/>
            </a:pPr>
            <a:r>
              <a:rPr lang="nl-NL" sz="1200" b="1" dirty="0">
                <a:latin typeface="Volvo Novum Light" panose="020B0303040502060204" pitchFamily="34" charset="77"/>
              </a:rPr>
              <a:t>Google services </a:t>
            </a:r>
            <a:r>
              <a:rPr lang="nl-NL" sz="1200" dirty="0">
                <a:latin typeface="Volvo Novum Light" panose="020B0303040502060204" pitchFamily="34" charset="77"/>
              </a:rPr>
              <a:t>voor release van apps vanuit Google Play Store </a:t>
            </a:r>
          </a:p>
          <a:p>
            <a:pPr marL="171450" indent="-171450" algn="l">
              <a:lnSpc>
                <a:spcPct val="120000"/>
              </a:lnSpc>
              <a:buFontTx/>
              <a:buChar char="-"/>
            </a:pPr>
            <a:r>
              <a:rPr lang="nl-NL" sz="1200" b="1" dirty="0">
                <a:latin typeface="Volvo Novum Light" panose="020B0303040502060204" pitchFamily="34" charset="77"/>
              </a:rPr>
              <a:t>SIM kaart vanaf fabriek </a:t>
            </a:r>
            <a:r>
              <a:rPr lang="nl-NL" sz="1200" dirty="0">
                <a:latin typeface="Volvo Novum Light" panose="020B0303040502060204" pitchFamily="34" charset="77"/>
              </a:rPr>
              <a:t>(betaald), </a:t>
            </a:r>
            <a:r>
              <a:rPr lang="nl-NL" sz="1200" b="1" dirty="0">
                <a:latin typeface="Volvo Novum Light" panose="020B0303040502060204" pitchFamily="34" charset="77"/>
              </a:rPr>
              <a:t>maximale data offer standaard</a:t>
            </a:r>
            <a:r>
              <a:rPr lang="nl-NL" sz="1200" dirty="0">
                <a:latin typeface="Volvo Novum Light" panose="020B0303040502060204" pitchFamily="34" charset="77"/>
              </a:rPr>
              <a:t> af fabriek </a:t>
            </a:r>
            <a:r>
              <a:rPr lang="nl-NL" sz="1200" dirty="0" err="1">
                <a:latin typeface="Volvo Novum Light" panose="020B0303040502060204" pitchFamily="34" charset="77"/>
              </a:rPr>
              <a:t>incl</a:t>
            </a:r>
            <a:r>
              <a:rPr lang="nl-NL" sz="1200" dirty="0">
                <a:latin typeface="Volvo Novum Light" panose="020B0303040502060204" pitchFamily="34" charset="77"/>
              </a:rPr>
              <a:t> gratis streaming </a:t>
            </a:r>
          </a:p>
          <a:p>
            <a:pPr algn="l">
              <a:lnSpc>
                <a:spcPct val="120000"/>
              </a:lnSpc>
            </a:pPr>
            <a:r>
              <a:rPr lang="nl-NL" sz="1200" b="1" dirty="0">
                <a:latin typeface="Volvo Novum Light" panose="020B0303040502060204" pitchFamily="34" charset="77"/>
              </a:rPr>
              <a:t>Unieke </a:t>
            </a:r>
            <a:r>
              <a:rPr lang="nl-NL" sz="1200" b="1" dirty="0" err="1">
                <a:latin typeface="Volvo Novum Light" panose="020B0303040502060204" pitchFamily="34" charset="77"/>
              </a:rPr>
              <a:t>Recharge</a:t>
            </a:r>
            <a:r>
              <a:rPr lang="nl-NL" sz="1200" b="1" dirty="0">
                <a:latin typeface="Volvo Novum Light" panose="020B0303040502060204" pitchFamily="34" charset="77"/>
              </a:rPr>
              <a:t> functionaliteit</a:t>
            </a:r>
            <a:r>
              <a:rPr lang="nl-NL" sz="1200" dirty="0">
                <a:latin typeface="Volvo Novum Light" panose="020B0303040502060204" pitchFamily="34" charset="77"/>
              </a:rPr>
              <a:t>:</a:t>
            </a:r>
          </a:p>
          <a:p>
            <a:pPr marL="171450" indent="-171450" algn="l">
              <a:lnSpc>
                <a:spcPct val="120000"/>
              </a:lnSpc>
              <a:buFontTx/>
              <a:buChar char="-"/>
            </a:pPr>
            <a:r>
              <a:rPr lang="nl-NL" sz="1200" dirty="0">
                <a:latin typeface="Volvo Novum Light" panose="020B0303040502060204" pitchFamily="34" charset="77"/>
              </a:rPr>
              <a:t>Pre </a:t>
            </a:r>
            <a:r>
              <a:rPr lang="nl-NL" sz="1200" dirty="0" err="1">
                <a:latin typeface="Volvo Novum Light" panose="020B0303040502060204" pitchFamily="34" charset="77"/>
              </a:rPr>
              <a:t>heating</a:t>
            </a:r>
            <a:r>
              <a:rPr lang="nl-NL" sz="1200" dirty="0">
                <a:latin typeface="Volvo Novum Light" panose="020B0303040502060204" pitchFamily="34" charset="77"/>
              </a:rPr>
              <a:t>, </a:t>
            </a:r>
            <a:r>
              <a:rPr lang="nl-NL" sz="1200" dirty="0" err="1">
                <a:latin typeface="Volvo Novum Light" panose="020B0303040502060204" pitchFamily="34" charset="77"/>
              </a:rPr>
              <a:t>cooling</a:t>
            </a:r>
            <a:r>
              <a:rPr lang="nl-NL" sz="1200" dirty="0">
                <a:latin typeface="Volvo Novum Light" panose="020B0303040502060204" pitchFamily="34" charset="77"/>
              </a:rPr>
              <a:t> </a:t>
            </a:r>
            <a:r>
              <a:rPr lang="nl-NL" sz="1200" dirty="0" err="1">
                <a:latin typeface="Volvo Novum Light" panose="020B0303040502060204" pitchFamily="34" charset="77"/>
              </a:rPr>
              <a:t>incl</a:t>
            </a:r>
            <a:r>
              <a:rPr lang="nl-NL" sz="1200" dirty="0">
                <a:latin typeface="Volvo Novum Light" panose="020B0303040502060204" pitchFamily="34" charset="77"/>
              </a:rPr>
              <a:t> verwarmbare stoelen, stuurwiel en achterruit)</a:t>
            </a:r>
          </a:p>
          <a:p>
            <a:pPr marL="171450" indent="-171450" algn="l">
              <a:lnSpc>
                <a:spcPct val="120000"/>
              </a:lnSpc>
              <a:buFontTx/>
              <a:buChar char="-"/>
            </a:pPr>
            <a:r>
              <a:rPr lang="nl-NL" sz="1200" dirty="0">
                <a:latin typeface="Volvo Novum Light" panose="020B0303040502060204" pitchFamily="34" charset="77"/>
              </a:rPr>
              <a:t>Plannen van route met behulp van laadstations</a:t>
            </a:r>
          </a:p>
          <a:p>
            <a:pPr marL="171450" indent="-171450" algn="l">
              <a:lnSpc>
                <a:spcPct val="120000"/>
              </a:lnSpc>
              <a:buFontTx/>
              <a:buChar char="-"/>
            </a:pPr>
            <a:r>
              <a:rPr lang="nl-NL" sz="1200" dirty="0">
                <a:latin typeface="Volvo Novum Light" panose="020B0303040502060204" pitchFamily="34" charset="77"/>
              </a:rPr>
              <a:t>Zoek </a:t>
            </a:r>
            <a:r>
              <a:rPr lang="nl-NL" sz="1200" dirty="0" err="1">
                <a:latin typeface="Volvo Novum Light" panose="020B0303040502060204" pitchFamily="34" charset="77"/>
              </a:rPr>
              <a:t>Charging</a:t>
            </a:r>
            <a:r>
              <a:rPr lang="nl-NL" sz="1200" dirty="0">
                <a:latin typeface="Volvo Novum Light" panose="020B0303040502060204" pitchFamily="34" charset="77"/>
              </a:rPr>
              <a:t> met behulp van het </a:t>
            </a:r>
            <a:r>
              <a:rPr lang="nl-NL" sz="1200" dirty="0" err="1">
                <a:latin typeface="Volvo Novum Light" panose="020B0303040502060204" pitchFamily="34" charset="77"/>
              </a:rPr>
              <a:t>central</a:t>
            </a:r>
            <a:r>
              <a:rPr lang="nl-NL" sz="1200" dirty="0">
                <a:latin typeface="Volvo Novum Light" panose="020B0303040502060204" pitchFamily="34" charset="77"/>
              </a:rPr>
              <a:t> display en de VOC app</a:t>
            </a:r>
          </a:p>
          <a:p>
            <a:pPr marL="171450" indent="-171450" algn="l">
              <a:lnSpc>
                <a:spcPct val="120000"/>
              </a:lnSpc>
              <a:buFontTx/>
              <a:buChar char="-"/>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De auto is in staat om met behulp van Google Assistant patronen te herkennen welke de berijd(st)er ondersteunt bij dagelijkse ritten (pre </a:t>
            </a:r>
            <a:r>
              <a:rPr lang="nl-NL" sz="1200" dirty="0" err="1">
                <a:latin typeface="Volvo Novum Light" panose="020B0303040502060204" pitchFamily="34" charset="77"/>
              </a:rPr>
              <a:t>conditioning</a:t>
            </a:r>
            <a:r>
              <a:rPr lang="nl-NL" sz="1200" dirty="0">
                <a:latin typeface="Volvo Novum Light" panose="020B0303040502060204" pitchFamily="34" charset="77"/>
              </a:rPr>
              <a:t>, welke aanbevolen vertrektijd naar het werk, app activatie </a:t>
            </a:r>
            <a:r>
              <a:rPr lang="nl-NL" sz="1200" dirty="0" err="1">
                <a:latin typeface="Volvo Novum Light" panose="020B0303040502060204" pitchFamily="34" charset="77"/>
              </a:rPr>
              <a:t>etc</a:t>
            </a:r>
            <a:r>
              <a:rPr lang="nl-NL" sz="1200" dirty="0">
                <a:latin typeface="Volvo Novum Light" panose="020B0303040502060204" pitchFamily="34" charset="77"/>
              </a:rPr>
              <a:t> </a:t>
            </a:r>
            <a:r>
              <a:rPr lang="nl-NL" sz="1200" dirty="0" err="1">
                <a:latin typeface="Volvo Novum Light" panose="020B0303040502060204" pitchFamily="34" charset="77"/>
              </a:rPr>
              <a:t>etc</a:t>
            </a:r>
            <a:r>
              <a:rPr lang="nl-NL" sz="1200" dirty="0">
                <a:latin typeface="Volvo Novum Light" panose="020B0303040502060204" pitchFamily="34" charset="77"/>
              </a:rPr>
              <a:t>) </a:t>
            </a: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      </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12317083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 </a:t>
            </a:r>
            <a:endParaRPr lang="en-GB" b="1" dirty="0"/>
          </a:p>
        </p:txBody>
      </p:sp>
      <p:sp>
        <p:nvSpPr>
          <p:cNvPr id="5" name="Date Placeholder 4"/>
          <p:cNvSpPr>
            <a:spLocks noGrp="1"/>
          </p:cNvSpPr>
          <p:nvPr>
            <p:ph type="dt" sz="half" idx="2"/>
          </p:nvPr>
        </p:nvSpPr>
        <p:spPr/>
        <p:txBody>
          <a:bodyPr/>
          <a:lstStyle/>
          <a:p>
            <a:fld id="{84E74796-6550-4A86-B657-6CDD70D45E1B}"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Nieuw generatie 12”-inch driver display</a:t>
            </a:r>
          </a:p>
          <a:p>
            <a:pPr marL="171450" indent="-171450" algn="l">
              <a:lnSpc>
                <a:spcPct val="120000"/>
              </a:lnSpc>
              <a:buFontTx/>
              <a:buChar char="-"/>
            </a:pPr>
            <a:r>
              <a:rPr lang="nl-NL" sz="1200" dirty="0">
                <a:latin typeface="Volvo Novum Light" panose="020B0303040502060204" pitchFamily="34" charset="77"/>
              </a:rPr>
              <a:t>Nieuwe 12” driver display is onderdeel van het nieuwe infotainment platform</a:t>
            </a:r>
          </a:p>
          <a:p>
            <a:pPr marL="171450" indent="-171450" algn="l">
              <a:lnSpc>
                <a:spcPct val="120000"/>
              </a:lnSpc>
              <a:buFontTx/>
              <a:buChar char="-"/>
            </a:pPr>
            <a:r>
              <a:rPr lang="nl-NL" sz="1200" dirty="0">
                <a:latin typeface="Volvo Novum Light" panose="020B0303040502060204" pitchFamily="34" charset="77"/>
              </a:rPr>
              <a:t>Nieuw design, nieuwe functionaliteit met focus op wat de berijd(st)er nodig heeft </a:t>
            </a:r>
          </a:p>
          <a:p>
            <a:pPr marL="171450" indent="-171450" algn="l">
              <a:lnSpc>
                <a:spcPct val="120000"/>
              </a:lnSpc>
              <a:buFontTx/>
              <a:buChar char="-"/>
            </a:pPr>
            <a:r>
              <a:rPr lang="nl-NL" sz="1200" dirty="0">
                <a:latin typeface="Volvo Novum Light" panose="020B0303040502060204" pitchFamily="34" charset="77"/>
              </a:rPr>
              <a:t>Nieuwe display modes: </a:t>
            </a:r>
            <a:r>
              <a:rPr lang="nl-NL" sz="1200" b="1" dirty="0" err="1">
                <a:latin typeface="Volvo Novum Light" panose="020B0303040502060204" pitchFamily="34" charset="77"/>
              </a:rPr>
              <a:t>Calm</a:t>
            </a:r>
            <a:r>
              <a:rPr lang="nl-NL" sz="1200" b="1" dirty="0">
                <a:latin typeface="Volvo Novum Light" panose="020B0303040502060204" pitchFamily="34" charset="77"/>
              </a:rPr>
              <a:t>, </a:t>
            </a:r>
            <a:r>
              <a:rPr lang="nl-NL" sz="1200" b="1" dirty="0" err="1">
                <a:latin typeface="Volvo Novum Light" panose="020B0303040502060204" pitchFamily="34" charset="77"/>
              </a:rPr>
              <a:t>Navi</a:t>
            </a:r>
            <a:r>
              <a:rPr lang="nl-NL" sz="1200" b="1" dirty="0">
                <a:latin typeface="Volvo Novum Light" panose="020B0303040502060204" pitchFamily="34" charset="77"/>
              </a:rPr>
              <a:t> en </a:t>
            </a:r>
            <a:r>
              <a:rPr lang="nl-NL" sz="1200" b="1" dirty="0" err="1">
                <a:latin typeface="Volvo Novum Light" panose="020B0303040502060204" pitchFamily="34" charset="77"/>
              </a:rPr>
              <a:t>Car</a:t>
            </a:r>
            <a:r>
              <a:rPr lang="nl-NL" sz="1200" b="1" dirty="0">
                <a:latin typeface="Volvo Novum Light" panose="020B0303040502060204" pitchFamily="34" charset="77"/>
              </a:rPr>
              <a:t> Centric</a:t>
            </a:r>
          </a:p>
          <a:p>
            <a:pPr marL="171450" indent="-171450" algn="l">
              <a:lnSpc>
                <a:spcPct val="120000"/>
              </a:lnSpc>
              <a:buFontTx/>
              <a:buChar char="-"/>
            </a:pPr>
            <a:r>
              <a:rPr lang="nl-NL" sz="1200" dirty="0" err="1">
                <a:latin typeface="Volvo Novum Light" panose="020B0303040502060204" pitchFamily="34" charset="77"/>
              </a:rPr>
              <a:t>Navi</a:t>
            </a:r>
            <a:r>
              <a:rPr lang="nl-NL" sz="1200" dirty="0">
                <a:latin typeface="Volvo Novum Light" panose="020B0303040502060204" pitchFamily="34" charset="77"/>
              </a:rPr>
              <a:t> wordt in alle displays getoond</a:t>
            </a:r>
          </a:p>
          <a:p>
            <a:pPr marL="171450" indent="-171450" algn="l">
              <a:lnSpc>
                <a:spcPct val="120000"/>
              </a:lnSpc>
              <a:buFontTx/>
              <a:buChar char="-"/>
            </a:pPr>
            <a:r>
              <a:rPr lang="nl-NL" sz="1200" b="1" dirty="0">
                <a:latin typeface="Volvo Novum Light" panose="020B0303040502060204" pitchFamily="34" charset="77"/>
              </a:rPr>
              <a:t>Regeneratie, energie niveau en vermogen zijn zichtbaar</a:t>
            </a:r>
          </a:p>
          <a:p>
            <a:pPr marL="171450" indent="-171450" algn="l">
              <a:lnSpc>
                <a:spcPct val="120000"/>
              </a:lnSpc>
              <a:buFontTx/>
              <a:buChar char="-"/>
            </a:pPr>
            <a:r>
              <a:rPr lang="nl-NL" sz="1200" b="1" dirty="0">
                <a:latin typeface="Volvo Novum Light" panose="020B0303040502060204" pitchFamily="34" charset="77"/>
              </a:rPr>
              <a:t>Actuele laad status (pre-crank mode) is zichtbaar</a:t>
            </a:r>
          </a:p>
          <a:p>
            <a:pPr marL="171450" indent="-171450" algn="l">
              <a:lnSpc>
                <a:spcPct val="120000"/>
              </a:lnSpc>
              <a:buFontTx/>
              <a:buChar char="-"/>
            </a:pPr>
            <a:r>
              <a:rPr lang="nl-NL" sz="1200" dirty="0">
                <a:latin typeface="Volvo Novum Light" panose="020B0303040502060204" pitchFamily="34" charset="77"/>
              </a:rPr>
              <a:t>Verbeterde weergave van de auto voor je....met behulp van </a:t>
            </a:r>
            <a:r>
              <a:rPr lang="nl-NL" sz="1200" b="1" dirty="0">
                <a:latin typeface="Volvo Novum Light" panose="020B0303040502060204" pitchFamily="34" charset="77"/>
              </a:rPr>
              <a:t>Auto Time Gap </a:t>
            </a:r>
          </a:p>
          <a:p>
            <a:pPr marL="171450" indent="-171450" algn="l">
              <a:lnSpc>
                <a:spcPct val="120000"/>
              </a:lnSpc>
              <a:buFontTx/>
              <a:buChar char="-"/>
            </a:pPr>
            <a:r>
              <a:rPr lang="nl-NL" sz="1200" dirty="0" err="1">
                <a:latin typeface="Volvo Novum Light" panose="020B0303040502060204" pitchFamily="34" charset="77"/>
              </a:rPr>
              <a:t>Car</a:t>
            </a:r>
            <a:r>
              <a:rPr lang="nl-NL" sz="1200" dirty="0">
                <a:latin typeface="Volvo Novum Light" panose="020B0303040502060204" pitchFamily="34" charset="77"/>
              </a:rPr>
              <a:t> Centric mode toont de assist functies (Pilot Assist en andere)  </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16504533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BB22D220-B8F3-4D59-9577-8FFD5A3B6E17}"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dirty="0">
                <a:latin typeface="Volvo Novum Light" panose="020B0303040502060204" pitchFamily="34" charset="77"/>
              </a:rPr>
              <a:t>Display modes: </a:t>
            </a:r>
            <a:r>
              <a:rPr lang="nl-NL" sz="1200" dirty="0" err="1">
                <a:latin typeface="Volvo Novum Light" panose="020B0303040502060204" pitchFamily="34" charset="77"/>
              </a:rPr>
              <a:t>Calm</a:t>
            </a: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Display modes: </a:t>
            </a:r>
            <a:r>
              <a:rPr lang="nl-NL" sz="1200" dirty="0" err="1">
                <a:latin typeface="Volvo Novum Light" panose="020B0303040502060204" pitchFamily="34" charset="77"/>
              </a:rPr>
              <a:t>Navi</a:t>
            </a:r>
            <a:r>
              <a:rPr lang="nl-NL" sz="1200" dirty="0">
                <a:latin typeface="Volvo Novum Light" panose="020B0303040502060204" pitchFamily="34" charset="77"/>
              </a:rPr>
              <a:t>    </a:t>
            </a:r>
          </a:p>
          <a:p>
            <a:pPr algn="l">
              <a:lnSpc>
                <a:spcPct val="120000"/>
              </a:lnSpc>
            </a:pPr>
            <a:endParaRPr lang="nl-NL" sz="1200" dirty="0">
              <a:latin typeface="Volvo Novum Light" panose="020B0303040502060204" pitchFamily="34" charset="77"/>
            </a:endParaRPr>
          </a:p>
        </p:txBody>
      </p:sp>
      <p:pic>
        <p:nvPicPr>
          <p:cNvPr id="4" name="Picture 3">
            <a:extLst>
              <a:ext uri="{FF2B5EF4-FFF2-40B4-BE49-F238E27FC236}">
                <a16:creationId xmlns:a16="http://schemas.microsoft.com/office/drawing/2014/main" id="{692A6CFC-F90B-49FA-9584-D4683EB6E466}"/>
              </a:ext>
            </a:extLst>
          </p:cNvPr>
          <p:cNvPicPr>
            <a:picLocks noChangeAspect="1"/>
          </p:cNvPicPr>
          <p:nvPr/>
        </p:nvPicPr>
        <p:blipFill>
          <a:blip r:embed="rId2"/>
          <a:stretch>
            <a:fillRect/>
          </a:stretch>
        </p:blipFill>
        <p:spPr>
          <a:xfrm>
            <a:off x="480638" y="1621798"/>
            <a:ext cx="3672408" cy="1364920"/>
          </a:xfrm>
          <a:prstGeom prst="rect">
            <a:avLst/>
          </a:prstGeom>
        </p:spPr>
      </p:pic>
      <p:pic>
        <p:nvPicPr>
          <p:cNvPr id="8" name="Picture 7">
            <a:extLst>
              <a:ext uri="{FF2B5EF4-FFF2-40B4-BE49-F238E27FC236}">
                <a16:creationId xmlns:a16="http://schemas.microsoft.com/office/drawing/2014/main" id="{3E27286D-2E06-4C42-8E77-EF56AA85C80B}"/>
              </a:ext>
            </a:extLst>
          </p:cNvPr>
          <p:cNvPicPr>
            <a:picLocks noChangeAspect="1"/>
          </p:cNvPicPr>
          <p:nvPr/>
        </p:nvPicPr>
        <p:blipFill>
          <a:blip r:embed="rId3"/>
          <a:stretch>
            <a:fillRect/>
          </a:stretch>
        </p:blipFill>
        <p:spPr>
          <a:xfrm>
            <a:off x="469131" y="3444149"/>
            <a:ext cx="3660901" cy="1360643"/>
          </a:xfrm>
          <a:prstGeom prst="rect">
            <a:avLst/>
          </a:prstGeom>
        </p:spPr>
      </p:pic>
      <p:sp>
        <p:nvSpPr>
          <p:cNvPr id="9" name="TextBox 8">
            <a:extLst>
              <a:ext uri="{FF2B5EF4-FFF2-40B4-BE49-F238E27FC236}">
                <a16:creationId xmlns:a16="http://schemas.microsoft.com/office/drawing/2014/main" id="{20225418-EB4F-4F08-9F45-21726EECEDBB}"/>
              </a:ext>
            </a:extLst>
          </p:cNvPr>
          <p:cNvSpPr txBox="1"/>
          <p:nvPr/>
        </p:nvSpPr>
        <p:spPr>
          <a:xfrm>
            <a:off x="4213547" y="1204392"/>
            <a:ext cx="4752528" cy="3714677"/>
          </a:xfrm>
          <a:prstGeom prst="rect">
            <a:avLst/>
          </a:prstGeom>
          <a:noFill/>
        </p:spPr>
        <p:txBody>
          <a:bodyPr wrap="square" lIns="0" tIns="0" rIns="0" bIns="0" rtlCol="0">
            <a:noAutofit/>
          </a:bodyPr>
          <a:lstStyle/>
          <a:p>
            <a:pPr algn="l">
              <a:lnSpc>
                <a:spcPct val="120000"/>
              </a:lnSpc>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Display modes: </a:t>
            </a:r>
            <a:r>
              <a:rPr lang="nl-NL" sz="1200" dirty="0" err="1">
                <a:latin typeface="Volvo Novum Light" panose="020B0303040502060204" pitchFamily="34" charset="77"/>
              </a:rPr>
              <a:t>Car</a:t>
            </a:r>
            <a:r>
              <a:rPr lang="nl-NL" sz="1200" dirty="0">
                <a:latin typeface="Volvo Novum Light" panose="020B0303040502060204" pitchFamily="34" charset="77"/>
              </a:rPr>
              <a:t> Centric</a:t>
            </a: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Pre-crank modes:</a:t>
            </a:r>
          </a:p>
          <a:p>
            <a:pPr algn="l">
              <a:lnSpc>
                <a:spcPct val="120000"/>
              </a:lnSpc>
            </a:pPr>
            <a:r>
              <a:rPr lang="nl-NL" sz="1200" dirty="0" err="1">
                <a:latin typeface="Volvo Novum Light" panose="020B0303040502060204" pitchFamily="34" charset="77"/>
              </a:rPr>
              <a:t>Glance</a:t>
            </a:r>
            <a:r>
              <a:rPr lang="nl-NL" sz="1200" dirty="0">
                <a:latin typeface="Volvo Novum Light" panose="020B0303040502060204" pitchFamily="34" charset="77"/>
              </a:rPr>
              <a:t>, </a:t>
            </a:r>
            <a:r>
              <a:rPr lang="nl-NL" sz="1200" dirty="0" err="1">
                <a:latin typeface="Volvo Novum Light" panose="020B0303040502060204" pitchFamily="34" charset="77"/>
              </a:rPr>
              <a:t>Welcome</a:t>
            </a:r>
            <a:r>
              <a:rPr lang="nl-NL" sz="1200" dirty="0">
                <a:latin typeface="Volvo Novum Light" panose="020B0303040502060204" pitchFamily="34" charset="77"/>
              </a:rPr>
              <a:t> </a:t>
            </a:r>
            <a:r>
              <a:rPr lang="nl-NL" sz="1200" dirty="0" err="1">
                <a:latin typeface="Volvo Novum Light" panose="020B0303040502060204" pitchFamily="34" charset="77"/>
              </a:rPr>
              <a:t>and</a:t>
            </a:r>
            <a:r>
              <a:rPr lang="nl-NL" sz="1200" dirty="0">
                <a:latin typeface="Volvo Novum Light" panose="020B0303040502060204" pitchFamily="34" charset="77"/>
              </a:rPr>
              <a:t> Drive. Verschillende soorten van informatie afhankelijk van de actuele status van de auto (afgesloten, geopende portieren en rijden).</a:t>
            </a:r>
          </a:p>
        </p:txBody>
      </p:sp>
      <p:pic>
        <p:nvPicPr>
          <p:cNvPr id="10" name="Picture 9">
            <a:extLst>
              <a:ext uri="{FF2B5EF4-FFF2-40B4-BE49-F238E27FC236}">
                <a16:creationId xmlns:a16="http://schemas.microsoft.com/office/drawing/2014/main" id="{06BF35B0-F415-4E9A-B555-F5AFF56B8CE4}"/>
              </a:ext>
            </a:extLst>
          </p:cNvPr>
          <p:cNvPicPr>
            <a:picLocks noChangeAspect="1"/>
          </p:cNvPicPr>
          <p:nvPr/>
        </p:nvPicPr>
        <p:blipFill>
          <a:blip r:embed="rId4"/>
          <a:stretch>
            <a:fillRect/>
          </a:stretch>
        </p:blipFill>
        <p:spPr>
          <a:xfrm>
            <a:off x="4209397" y="1621798"/>
            <a:ext cx="3672409" cy="1364920"/>
          </a:xfrm>
          <a:prstGeom prst="rect">
            <a:avLst/>
          </a:prstGeom>
        </p:spPr>
      </p:pic>
    </p:spTree>
    <p:extLst>
      <p:ext uri="{BB962C8B-B14F-4D97-AF65-F5344CB8AC3E}">
        <p14:creationId xmlns:p14="http://schemas.microsoft.com/office/powerpoint/2010/main" val="20368250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MARKT – </a:t>
            </a:r>
            <a:r>
              <a:rPr lang="sv-SE" b="1" dirty="0" err="1"/>
              <a:t>brandstof</a:t>
            </a:r>
            <a:r>
              <a:rPr lang="sv-SE" b="1" dirty="0"/>
              <a:t> </a:t>
            </a:r>
            <a:r>
              <a:rPr lang="sv-SE" b="1" dirty="0" err="1"/>
              <a:t>ontwikkeling</a:t>
            </a:r>
            <a:endParaRPr lang="en-GB" b="1" dirty="0"/>
          </a:p>
        </p:txBody>
      </p:sp>
      <p:sp>
        <p:nvSpPr>
          <p:cNvPr id="5" name="Date Placeholder 4"/>
          <p:cNvSpPr>
            <a:spLocks noGrp="1"/>
          </p:cNvSpPr>
          <p:nvPr>
            <p:ph type="dt" sz="half" idx="2"/>
          </p:nvPr>
        </p:nvSpPr>
        <p:spPr/>
        <p:txBody>
          <a:bodyPr/>
          <a:lstStyle/>
          <a:p>
            <a:fld id="{8E686A99-CECA-4C0B-8F90-BB1929C928AA}"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10" name="TextBox 9">
            <a:extLst>
              <a:ext uri="{FF2B5EF4-FFF2-40B4-BE49-F238E27FC236}">
                <a16:creationId xmlns:a16="http://schemas.microsoft.com/office/drawing/2014/main" id="{1BAB5349-E2D7-4E79-B648-30A034F6E7BA}"/>
              </a:ext>
            </a:extLst>
          </p:cNvPr>
          <p:cNvSpPr txBox="1"/>
          <p:nvPr/>
        </p:nvSpPr>
        <p:spPr>
          <a:xfrm>
            <a:off x="7309891" y="1131888"/>
            <a:ext cx="1728192" cy="3603048"/>
          </a:xfrm>
          <a:prstGeom prst="rect">
            <a:avLst/>
          </a:prstGeom>
          <a:noFill/>
        </p:spPr>
        <p:txBody>
          <a:bodyPr wrap="square" lIns="0" tIns="0" rIns="0" bIns="0" rtlCol="0">
            <a:noAutofit/>
          </a:bodyPr>
          <a:lstStyle/>
          <a:p>
            <a:pPr algn="l">
              <a:lnSpc>
                <a:spcPct val="120000"/>
              </a:lnSpc>
            </a:pPr>
            <a:r>
              <a:rPr lang="nl-NL" sz="1200" dirty="0">
                <a:latin typeface="Volvo Novum Light" panose="020B0303040502060204" pitchFamily="34" charset="77"/>
              </a:rPr>
              <a:t>Opmerkelijk:</a:t>
            </a:r>
          </a:p>
          <a:p>
            <a:pPr marL="171450" indent="-171450" algn="l">
              <a:lnSpc>
                <a:spcPct val="120000"/>
              </a:lnSpc>
              <a:buFont typeface="Wingdings" panose="05000000000000000000" pitchFamily="2" charset="2"/>
              <a:buChar char="v"/>
            </a:pPr>
            <a:r>
              <a:rPr lang="nl-NL" sz="1200" dirty="0">
                <a:latin typeface="Volvo Novum Light" panose="020B0303040502060204" pitchFamily="34" charset="77"/>
              </a:rPr>
              <a:t>Diesel</a:t>
            </a:r>
          </a:p>
          <a:p>
            <a:pPr marL="171450" indent="-171450" algn="l">
              <a:lnSpc>
                <a:spcPct val="120000"/>
              </a:lnSpc>
              <a:buFont typeface="Wingdings" panose="05000000000000000000" pitchFamily="2" charset="2"/>
              <a:buChar char="v"/>
            </a:pPr>
            <a:r>
              <a:rPr lang="nl-NL" sz="1200" dirty="0">
                <a:latin typeface="Volvo Novum Light" panose="020B0303040502060204" pitchFamily="34" charset="77"/>
              </a:rPr>
              <a:t>Full EV</a:t>
            </a:r>
          </a:p>
        </p:txBody>
      </p:sp>
      <p:pic>
        <p:nvPicPr>
          <p:cNvPr id="12" name="Picture 11">
            <a:extLst>
              <a:ext uri="{FF2B5EF4-FFF2-40B4-BE49-F238E27FC236}">
                <a16:creationId xmlns:a16="http://schemas.microsoft.com/office/drawing/2014/main" id="{8BF9340F-4554-414B-BA8A-0EA9458CE398}"/>
              </a:ext>
            </a:extLst>
          </p:cNvPr>
          <p:cNvPicPr>
            <a:picLocks noChangeAspect="1"/>
          </p:cNvPicPr>
          <p:nvPr/>
        </p:nvPicPr>
        <p:blipFill>
          <a:blip r:embed="rId2"/>
          <a:stretch>
            <a:fillRect/>
          </a:stretch>
        </p:blipFill>
        <p:spPr>
          <a:xfrm>
            <a:off x="369550" y="1131888"/>
            <a:ext cx="6652558" cy="3501034"/>
          </a:xfrm>
          <a:prstGeom prst="rect">
            <a:avLst/>
          </a:prstGeom>
        </p:spPr>
      </p:pic>
    </p:spTree>
    <p:extLst>
      <p:ext uri="{BB962C8B-B14F-4D97-AF65-F5344CB8AC3E}">
        <p14:creationId xmlns:p14="http://schemas.microsoft.com/office/powerpoint/2010/main" val="1551079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A23F4336-9E60-4EA4-B0CD-E461F2248277}"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5"/>
            <a:ext cx="7776864" cy="3496911"/>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9” </a:t>
            </a:r>
            <a:r>
              <a:rPr lang="nl-NL" sz="1200" b="1" dirty="0" err="1">
                <a:latin typeface="Volvo Novum Light" panose="020B0303040502060204" pitchFamily="34" charset="77"/>
              </a:rPr>
              <a:t>centre</a:t>
            </a:r>
            <a:r>
              <a:rPr lang="nl-NL" sz="1200" b="1" dirty="0">
                <a:latin typeface="Volvo Novum Light" panose="020B0303040502060204" pitchFamily="34" charset="77"/>
              </a:rPr>
              <a:t> display</a:t>
            </a: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   Vertrouwde looks MAAR</a:t>
            </a:r>
          </a:p>
          <a:p>
            <a:pPr marL="171450" indent="-171450" algn="l">
              <a:lnSpc>
                <a:spcPct val="120000"/>
              </a:lnSpc>
              <a:buFontTx/>
              <a:buChar char="-"/>
            </a:pPr>
            <a:r>
              <a:rPr lang="nl-NL" sz="1200" dirty="0">
                <a:latin typeface="Volvo Novum Light" panose="020B0303040502060204" pitchFamily="34" charset="77"/>
              </a:rPr>
              <a:t>Volledig </a:t>
            </a:r>
            <a:r>
              <a:rPr lang="nl-NL" sz="1200" b="1" dirty="0">
                <a:latin typeface="Volvo Novum Light" panose="020B0303040502060204" pitchFamily="34" charset="77"/>
              </a:rPr>
              <a:t>nieuwe interface  </a:t>
            </a:r>
            <a:r>
              <a:rPr lang="nl-NL" sz="1200" dirty="0">
                <a:latin typeface="Volvo Novum Light" panose="020B0303040502060204" pitchFamily="34" charset="77"/>
              </a:rPr>
              <a:t>(samenwerking met Google) om de Google </a:t>
            </a:r>
            <a:r>
              <a:rPr lang="nl-NL" sz="1200" dirty="0" err="1">
                <a:latin typeface="Volvo Novum Light" panose="020B0303040502060204" pitchFamily="34" charset="77"/>
              </a:rPr>
              <a:t>experience</a:t>
            </a:r>
            <a:r>
              <a:rPr lang="nl-NL" sz="1200" dirty="0">
                <a:latin typeface="Volvo Novum Light" panose="020B0303040502060204" pitchFamily="34" charset="77"/>
              </a:rPr>
              <a:t> te vervolmaken </a:t>
            </a:r>
          </a:p>
          <a:p>
            <a:pPr marL="171450" indent="-171450" algn="l">
              <a:lnSpc>
                <a:spcPct val="120000"/>
              </a:lnSpc>
              <a:buFontTx/>
              <a:buChar char="-"/>
            </a:pPr>
            <a:r>
              <a:rPr lang="nl-NL" sz="1200" dirty="0">
                <a:latin typeface="Volvo Novum Light" panose="020B0303040502060204" pitchFamily="34" charset="77"/>
              </a:rPr>
              <a:t>In </a:t>
            </a:r>
            <a:r>
              <a:rPr lang="nl-NL" sz="1200" dirty="0" err="1">
                <a:latin typeface="Volvo Novum Light" panose="020B0303040502060204" pitchFamily="34" charset="77"/>
              </a:rPr>
              <a:t>car</a:t>
            </a:r>
            <a:r>
              <a:rPr lang="nl-NL" sz="1200" dirty="0">
                <a:latin typeface="Volvo Novum Light" panose="020B0303040502060204" pitchFamily="34" charset="77"/>
              </a:rPr>
              <a:t> apps, Google </a:t>
            </a:r>
            <a:r>
              <a:rPr lang="nl-NL" sz="1200" dirty="0" err="1">
                <a:latin typeface="Volvo Novum Light" panose="020B0303040502060204" pitchFamily="34" charset="77"/>
              </a:rPr>
              <a:t>Maps</a:t>
            </a:r>
            <a:r>
              <a:rPr lang="nl-NL" sz="1200" dirty="0">
                <a:latin typeface="Volvo Novum Light" panose="020B0303040502060204" pitchFamily="34" charset="77"/>
              </a:rPr>
              <a:t>, </a:t>
            </a:r>
            <a:r>
              <a:rPr lang="nl-NL" sz="1200" dirty="0" err="1">
                <a:latin typeface="Volvo Novum Light" panose="020B0303040502060204" pitchFamily="34" charset="77"/>
              </a:rPr>
              <a:t>charging</a:t>
            </a:r>
            <a:r>
              <a:rPr lang="nl-NL" sz="1200" dirty="0">
                <a:latin typeface="Volvo Novum Light" panose="020B0303040502060204" pitchFamily="34" charset="77"/>
              </a:rPr>
              <a:t> display en Google Assistant worden vanuit hier opgestart met behulp van “tegel HMI” </a:t>
            </a:r>
          </a:p>
          <a:p>
            <a:pPr marL="171450" indent="-171450" algn="l">
              <a:lnSpc>
                <a:spcPct val="120000"/>
              </a:lnSpc>
              <a:buFontTx/>
              <a:buChar char="-"/>
            </a:pPr>
            <a:endParaRPr lang="nl-NL" sz="1200" dirty="0">
              <a:latin typeface="Volvo Novum Light" panose="020B0303040502060204" pitchFamily="34" charset="77"/>
            </a:endParaRPr>
          </a:p>
          <a:p>
            <a:pPr algn="l">
              <a:lnSpc>
                <a:spcPct val="120000"/>
              </a:lnSpc>
            </a:pPr>
            <a:r>
              <a:rPr lang="nl-NL" sz="1200" b="1" dirty="0">
                <a:latin typeface="Volvo Novum Light" panose="020B0303040502060204" pitchFamily="34" charset="77"/>
              </a:rPr>
              <a:t>Over </a:t>
            </a:r>
            <a:r>
              <a:rPr lang="nl-NL" sz="1200" b="1" dirty="0" err="1">
                <a:latin typeface="Volvo Novum Light" panose="020B0303040502060204" pitchFamily="34" charset="77"/>
              </a:rPr>
              <a:t>the</a:t>
            </a:r>
            <a:r>
              <a:rPr lang="nl-NL" sz="1200" b="1" dirty="0">
                <a:latin typeface="Volvo Novum Light" panose="020B0303040502060204" pitchFamily="34" charset="77"/>
              </a:rPr>
              <a:t> air updates</a:t>
            </a:r>
          </a:p>
          <a:p>
            <a:pPr marL="171450" indent="-171450" algn="l">
              <a:lnSpc>
                <a:spcPct val="120000"/>
              </a:lnSpc>
              <a:buFontTx/>
              <a:buChar char="-"/>
            </a:pPr>
            <a:r>
              <a:rPr lang="nl-NL" sz="1200" dirty="0">
                <a:latin typeface="Volvo Novum Light" panose="020B0303040502060204" pitchFamily="34" charset="77"/>
              </a:rPr>
              <a:t>Alle programmeerbare software via OTA</a:t>
            </a:r>
          </a:p>
          <a:p>
            <a:pPr marL="171450" indent="-171450" algn="l">
              <a:lnSpc>
                <a:spcPct val="120000"/>
              </a:lnSpc>
              <a:buFontTx/>
              <a:buChar char="-"/>
            </a:pPr>
            <a:r>
              <a:rPr lang="nl-NL" sz="1200" b="1" dirty="0">
                <a:latin typeface="Volvo Novum Light" panose="020B0303040502060204" pitchFamily="34" charset="77"/>
              </a:rPr>
              <a:t>Geen werkplaatsbezoeken </a:t>
            </a:r>
            <a:r>
              <a:rPr lang="nl-NL" sz="1200" dirty="0">
                <a:latin typeface="Volvo Novum Light" panose="020B0303040502060204" pitchFamily="34" charset="77"/>
              </a:rPr>
              <a:t>voor software updates</a:t>
            </a:r>
          </a:p>
          <a:p>
            <a:pPr marL="171450" indent="-171450" algn="l">
              <a:lnSpc>
                <a:spcPct val="120000"/>
              </a:lnSpc>
              <a:buFontTx/>
              <a:buChar char="-"/>
            </a:pPr>
            <a:r>
              <a:rPr lang="nl-NL" sz="1200" dirty="0">
                <a:latin typeface="Volvo Novum Light" panose="020B0303040502060204" pitchFamily="34" charset="77"/>
              </a:rPr>
              <a:t>Alle updates van bestaande software zijn </a:t>
            </a:r>
            <a:r>
              <a:rPr lang="nl-NL" sz="1200" b="1" dirty="0">
                <a:latin typeface="Volvo Novum Light" panose="020B0303040502060204" pitchFamily="34" charset="77"/>
              </a:rPr>
              <a:t>gratis</a:t>
            </a:r>
          </a:p>
          <a:p>
            <a:pPr marL="171450" indent="-171450" algn="l">
              <a:lnSpc>
                <a:spcPct val="120000"/>
              </a:lnSpc>
              <a:buFontTx/>
              <a:buChar char="-"/>
            </a:pPr>
            <a:r>
              <a:rPr lang="nl-NL" sz="1200" dirty="0">
                <a:latin typeface="Volvo Novum Light" panose="020B0303040502060204" pitchFamily="34" charset="77"/>
              </a:rPr>
              <a:t>Berijd(st)er kan kiezen uit drie installatie modes: verschuif, nu of selecteer een bepaald moment </a:t>
            </a:r>
          </a:p>
          <a:p>
            <a:pPr marL="171450" indent="-171450" algn="l">
              <a:lnSpc>
                <a:spcPct val="120000"/>
              </a:lnSpc>
              <a:buFontTx/>
              <a:buChar char="-"/>
            </a:pPr>
            <a:endParaRPr lang="nl-NL" sz="1200" dirty="0">
              <a:latin typeface="Volvo Novum Light" panose="020B0303040502060204" pitchFamily="34" charset="77"/>
            </a:endParaRPr>
          </a:p>
          <a:p>
            <a:pPr algn="l">
              <a:lnSpc>
                <a:spcPct val="120000"/>
              </a:lnSpc>
            </a:pPr>
            <a:r>
              <a:rPr lang="nl-NL" sz="1200" b="1" dirty="0" err="1">
                <a:latin typeface="Volvo Novum Light" panose="020B0303040502060204" pitchFamily="34" charset="77"/>
              </a:rPr>
              <a:t>Convenient</a:t>
            </a:r>
            <a:r>
              <a:rPr lang="nl-NL" sz="1200" b="1" dirty="0">
                <a:latin typeface="Volvo Novum Light" panose="020B0303040502060204" pitchFamily="34" charset="77"/>
              </a:rPr>
              <a:t> entry en start </a:t>
            </a:r>
          </a:p>
          <a:p>
            <a:pPr marL="171450" indent="-171450" algn="l">
              <a:lnSpc>
                <a:spcPct val="120000"/>
              </a:lnSpc>
              <a:buFontTx/>
              <a:buChar char="-"/>
            </a:pPr>
            <a:r>
              <a:rPr lang="nl-NL" sz="1200" dirty="0">
                <a:latin typeface="Volvo Novum Light" panose="020B0303040502060204" pitchFamily="34" charset="77"/>
              </a:rPr>
              <a:t>De passieve sleutel of smartphone ontgrendeld en brengt de auto in gereedheid (approach </a:t>
            </a:r>
            <a:r>
              <a:rPr lang="nl-NL" sz="1200" dirty="0" err="1">
                <a:latin typeface="Volvo Novum Light" panose="020B0303040502060204" pitchFamily="34" charset="77"/>
              </a:rPr>
              <a:t>the</a:t>
            </a:r>
            <a:r>
              <a:rPr lang="nl-NL" sz="1200" dirty="0">
                <a:latin typeface="Volvo Novum Light" panose="020B0303040502060204" pitchFamily="34" charset="77"/>
              </a:rPr>
              <a:t> </a:t>
            </a:r>
            <a:r>
              <a:rPr lang="nl-NL" sz="1200" dirty="0" err="1">
                <a:latin typeface="Volvo Novum Light" panose="020B0303040502060204" pitchFamily="34" charset="77"/>
              </a:rPr>
              <a:t>car</a:t>
            </a:r>
            <a:r>
              <a:rPr lang="nl-NL" sz="1200" dirty="0">
                <a:latin typeface="Volvo Novum Light" panose="020B0303040502060204" pitchFamily="34" charset="77"/>
              </a:rPr>
              <a:t>, open door, </a:t>
            </a:r>
            <a:r>
              <a:rPr lang="nl-NL" sz="1200" dirty="0" err="1">
                <a:latin typeface="Volvo Novum Light" panose="020B0303040502060204" pitchFamily="34" charset="77"/>
              </a:rPr>
              <a:t>sit</a:t>
            </a:r>
            <a:r>
              <a:rPr lang="nl-NL" sz="1200" dirty="0">
                <a:latin typeface="Volvo Novum Light" panose="020B0303040502060204" pitchFamily="34" charset="77"/>
              </a:rPr>
              <a:t> in </a:t>
            </a:r>
            <a:r>
              <a:rPr lang="nl-NL" sz="1200" dirty="0" err="1">
                <a:latin typeface="Volvo Novum Light" panose="020B0303040502060204" pitchFamily="34" charset="77"/>
              </a:rPr>
              <a:t>the</a:t>
            </a:r>
            <a:r>
              <a:rPr lang="nl-NL" sz="1200" dirty="0">
                <a:latin typeface="Volvo Novum Light" panose="020B0303040502060204" pitchFamily="34" charset="77"/>
              </a:rPr>
              <a:t> driver </a:t>
            </a:r>
            <a:r>
              <a:rPr lang="nl-NL" sz="1200" dirty="0" err="1">
                <a:latin typeface="Volvo Novum Light" panose="020B0303040502060204" pitchFamily="34" charset="77"/>
              </a:rPr>
              <a:t>seat</a:t>
            </a:r>
            <a:r>
              <a:rPr lang="nl-NL" sz="1200" dirty="0">
                <a:latin typeface="Volvo Novum Light" panose="020B0303040502060204" pitchFamily="34" charset="77"/>
              </a:rPr>
              <a:t>, start, open door </a:t>
            </a:r>
            <a:r>
              <a:rPr lang="nl-NL" sz="1200" dirty="0" err="1">
                <a:latin typeface="Volvo Novum Light" panose="020B0303040502060204" pitchFamily="34" charset="77"/>
              </a:rPr>
              <a:t>and</a:t>
            </a:r>
            <a:r>
              <a:rPr lang="nl-NL" sz="1200" dirty="0">
                <a:latin typeface="Volvo Novum Light" panose="020B0303040502060204" pitchFamily="34" charset="77"/>
              </a:rPr>
              <a:t> exit </a:t>
            </a:r>
            <a:r>
              <a:rPr lang="nl-NL" sz="1200" dirty="0" err="1">
                <a:latin typeface="Volvo Novum Light" panose="020B0303040502060204" pitchFamily="34" charset="77"/>
              </a:rPr>
              <a:t>car</a:t>
            </a:r>
            <a:r>
              <a:rPr lang="nl-NL" sz="1200" dirty="0">
                <a:latin typeface="Volvo Novum Light" panose="020B0303040502060204" pitchFamily="34" charset="77"/>
              </a:rPr>
              <a:t>)</a:t>
            </a:r>
          </a:p>
          <a:p>
            <a:pPr marL="171450" indent="-171450" algn="l">
              <a:lnSpc>
                <a:spcPct val="120000"/>
              </a:lnSpc>
              <a:buFontTx/>
              <a:buChar char="-"/>
            </a:pPr>
            <a:r>
              <a:rPr lang="nl-NL" sz="1200" dirty="0">
                <a:latin typeface="Volvo Novum Light" panose="020B0303040502060204" pitchFamily="34" charset="77"/>
              </a:rPr>
              <a:t>Geen start knop, rempedaal en selecteer versnelling is voldoende</a:t>
            </a:r>
          </a:p>
        </p:txBody>
      </p:sp>
    </p:spTree>
    <p:extLst>
      <p:ext uri="{BB962C8B-B14F-4D97-AF65-F5344CB8AC3E}">
        <p14:creationId xmlns:p14="http://schemas.microsoft.com/office/powerpoint/2010/main" val="20987551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0A8B88F6-B10A-4971-8F40-F5D4CDBA25F8}"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5"/>
            <a:ext cx="7776864" cy="3496911"/>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Volvo On Call</a:t>
            </a:r>
            <a:endParaRPr lang="nl-NL" sz="1200" dirty="0">
              <a:latin typeface="Volvo Novum Light" panose="020B0303040502060204" pitchFamily="34" charset="77"/>
            </a:endParaRPr>
          </a:p>
          <a:p>
            <a:pPr marL="171450" indent="-171450" algn="l">
              <a:lnSpc>
                <a:spcPct val="120000"/>
              </a:lnSpc>
              <a:buFontTx/>
              <a:buChar char="-"/>
            </a:pPr>
            <a:r>
              <a:rPr lang="nl-NL" sz="1200" dirty="0">
                <a:latin typeface="Volvo Novum Light" panose="020B0303040502060204" pitchFamily="34" charset="77"/>
              </a:rPr>
              <a:t>Zoek laadstations (publiek)</a:t>
            </a:r>
          </a:p>
          <a:p>
            <a:pPr marL="171450" indent="-171450" algn="l">
              <a:lnSpc>
                <a:spcPct val="120000"/>
              </a:lnSpc>
              <a:buFontTx/>
              <a:buChar char="-"/>
            </a:pPr>
            <a:r>
              <a:rPr lang="nl-NL" sz="1200" dirty="0">
                <a:latin typeface="Volvo Novum Light" panose="020B0303040502060204" pitchFamily="34" charset="77"/>
              </a:rPr>
              <a:t>Klimaat pre-</a:t>
            </a:r>
            <a:r>
              <a:rPr lang="nl-NL" sz="1200" dirty="0" err="1">
                <a:latin typeface="Volvo Novum Light" panose="020B0303040502060204" pitchFamily="34" charset="77"/>
              </a:rPr>
              <a:t>conditioning</a:t>
            </a:r>
            <a:r>
              <a:rPr lang="nl-NL" sz="1200" dirty="0">
                <a:latin typeface="Volvo Novum Light" panose="020B0303040502060204" pitchFamily="34" charset="77"/>
              </a:rPr>
              <a:t> (koelen en verwarmen)</a:t>
            </a:r>
          </a:p>
          <a:p>
            <a:pPr marL="171450" indent="-171450" algn="l">
              <a:lnSpc>
                <a:spcPct val="120000"/>
              </a:lnSpc>
              <a:buFontTx/>
              <a:buChar char="-"/>
            </a:pPr>
            <a:r>
              <a:rPr lang="nl-NL" sz="1200" dirty="0">
                <a:latin typeface="Volvo Novum Light" panose="020B0303040502060204" pitchFamily="34" charset="77"/>
              </a:rPr>
              <a:t>Laad status</a:t>
            </a:r>
          </a:p>
          <a:p>
            <a:pPr marL="171450" indent="-171450" algn="l">
              <a:lnSpc>
                <a:spcPct val="120000"/>
              </a:lnSpc>
              <a:buFontTx/>
              <a:buChar char="-"/>
            </a:pPr>
            <a:r>
              <a:rPr lang="nl-NL" sz="1200" dirty="0" err="1">
                <a:latin typeface="Volvo Novum Light" panose="020B0303040502060204" pitchFamily="34" charset="77"/>
              </a:rPr>
              <a:t>Car</a:t>
            </a:r>
            <a:r>
              <a:rPr lang="nl-NL" sz="1200" dirty="0">
                <a:latin typeface="Volvo Novum Light" panose="020B0303040502060204" pitchFamily="34" charset="77"/>
              </a:rPr>
              <a:t> </a:t>
            </a:r>
            <a:r>
              <a:rPr lang="nl-NL" sz="1200" dirty="0" err="1">
                <a:latin typeface="Volvo Novum Light" panose="020B0303040502060204" pitchFamily="34" charset="77"/>
              </a:rPr>
              <a:t>sharing</a:t>
            </a:r>
            <a:endParaRPr lang="nl-NL" sz="1200" dirty="0">
              <a:latin typeface="Volvo Novum Light" panose="020B0303040502060204" pitchFamily="34" charset="77"/>
            </a:endParaRPr>
          </a:p>
          <a:p>
            <a:pPr marL="171450" indent="-171450" algn="l">
              <a:lnSpc>
                <a:spcPct val="120000"/>
              </a:lnSpc>
              <a:buFontTx/>
              <a:buChar char="-"/>
            </a:pPr>
            <a:r>
              <a:rPr lang="nl-NL" sz="1200" dirty="0">
                <a:latin typeface="Volvo Novum Light" panose="020B0303040502060204" pitchFamily="34" charset="77"/>
              </a:rPr>
              <a:t>Remote parking (beschikbaar vanaf 2021)</a:t>
            </a:r>
          </a:p>
        </p:txBody>
      </p:sp>
      <p:pic>
        <p:nvPicPr>
          <p:cNvPr id="4" name="Picture 3">
            <a:extLst>
              <a:ext uri="{FF2B5EF4-FFF2-40B4-BE49-F238E27FC236}">
                <a16:creationId xmlns:a16="http://schemas.microsoft.com/office/drawing/2014/main" id="{18410852-34F3-43DB-BA28-D5D78651198D}"/>
              </a:ext>
            </a:extLst>
          </p:cNvPr>
          <p:cNvPicPr>
            <a:picLocks noChangeAspect="1"/>
          </p:cNvPicPr>
          <p:nvPr/>
        </p:nvPicPr>
        <p:blipFill>
          <a:blip r:embed="rId2"/>
          <a:stretch>
            <a:fillRect/>
          </a:stretch>
        </p:blipFill>
        <p:spPr>
          <a:xfrm>
            <a:off x="579337" y="2739927"/>
            <a:ext cx="1257945" cy="2022912"/>
          </a:xfrm>
          <a:prstGeom prst="rect">
            <a:avLst/>
          </a:prstGeom>
        </p:spPr>
      </p:pic>
      <p:pic>
        <p:nvPicPr>
          <p:cNvPr id="8" name="Picture 7">
            <a:extLst>
              <a:ext uri="{FF2B5EF4-FFF2-40B4-BE49-F238E27FC236}">
                <a16:creationId xmlns:a16="http://schemas.microsoft.com/office/drawing/2014/main" id="{6E866FE4-77ED-4397-AD59-500334E1AFA9}"/>
              </a:ext>
            </a:extLst>
          </p:cNvPr>
          <p:cNvPicPr>
            <a:picLocks noChangeAspect="1"/>
          </p:cNvPicPr>
          <p:nvPr/>
        </p:nvPicPr>
        <p:blipFill>
          <a:blip r:embed="rId3"/>
          <a:stretch>
            <a:fillRect/>
          </a:stretch>
        </p:blipFill>
        <p:spPr>
          <a:xfrm>
            <a:off x="1963593" y="2750069"/>
            <a:ext cx="1201898" cy="2022912"/>
          </a:xfrm>
          <a:prstGeom prst="rect">
            <a:avLst/>
          </a:prstGeom>
        </p:spPr>
      </p:pic>
      <p:pic>
        <p:nvPicPr>
          <p:cNvPr id="9" name="Picture 8">
            <a:extLst>
              <a:ext uri="{FF2B5EF4-FFF2-40B4-BE49-F238E27FC236}">
                <a16:creationId xmlns:a16="http://schemas.microsoft.com/office/drawing/2014/main" id="{5CFDE86D-B292-4217-92C3-D2C15B3A6662}"/>
              </a:ext>
            </a:extLst>
          </p:cNvPr>
          <p:cNvPicPr>
            <a:picLocks noChangeAspect="1"/>
          </p:cNvPicPr>
          <p:nvPr/>
        </p:nvPicPr>
        <p:blipFill>
          <a:blip r:embed="rId4"/>
          <a:stretch>
            <a:fillRect/>
          </a:stretch>
        </p:blipFill>
        <p:spPr>
          <a:xfrm>
            <a:off x="3277443" y="2860576"/>
            <a:ext cx="1132710" cy="1902262"/>
          </a:xfrm>
          <a:prstGeom prst="rect">
            <a:avLst/>
          </a:prstGeom>
        </p:spPr>
      </p:pic>
    </p:spTree>
    <p:extLst>
      <p:ext uri="{BB962C8B-B14F-4D97-AF65-F5344CB8AC3E}">
        <p14:creationId xmlns:p14="http://schemas.microsoft.com/office/powerpoint/2010/main" val="33587986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A04694-44EB-4243-85B7-65D6DAD66350}"/>
              </a:ext>
            </a:extLst>
          </p:cNvPr>
          <p:cNvPicPr>
            <a:picLocks noChangeAspect="1"/>
          </p:cNvPicPr>
          <p:nvPr/>
        </p:nvPicPr>
        <p:blipFill>
          <a:blip r:embed="rId2"/>
          <a:stretch>
            <a:fillRect/>
          </a:stretch>
        </p:blipFill>
        <p:spPr>
          <a:xfrm>
            <a:off x="-8311923" y="0"/>
            <a:ext cx="17459097" cy="5145088"/>
          </a:xfrm>
          <a:prstGeom prst="rect">
            <a:avLst/>
          </a:prstGeom>
        </p:spPr>
      </p:pic>
      <p:sp>
        <p:nvSpPr>
          <p:cNvPr id="2" name="Title 1"/>
          <p:cNvSpPr>
            <a:spLocks noGrp="1"/>
          </p:cNvSpPr>
          <p:nvPr>
            <p:ph type="title"/>
          </p:nvPr>
        </p:nvSpPr>
        <p:spPr>
          <a:xfrm>
            <a:off x="1981299" y="580276"/>
            <a:ext cx="8389937" cy="323540"/>
          </a:xfrm>
        </p:spPr>
        <p:txBody>
          <a:bodyPr/>
          <a:lstStyle/>
          <a:p>
            <a:r>
              <a:rPr lang="sv-SE" b="1" dirty="0">
                <a:solidFill>
                  <a:schemeClr val="accent6">
                    <a:lumMod val="50000"/>
                  </a:schemeClr>
                </a:solidFill>
              </a:rPr>
              <a:t>XC40 </a:t>
            </a:r>
            <a:r>
              <a:rPr lang="sv-SE" b="1" dirty="0" err="1">
                <a:solidFill>
                  <a:schemeClr val="accent6">
                    <a:lumMod val="50000"/>
                  </a:schemeClr>
                </a:solidFill>
              </a:rPr>
              <a:t>Recharge</a:t>
            </a:r>
            <a:r>
              <a:rPr lang="sv-SE" b="1" dirty="0">
                <a:solidFill>
                  <a:schemeClr val="accent6">
                    <a:lumMod val="50000"/>
                  </a:schemeClr>
                </a:solidFill>
              </a:rPr>
              <a:t> P8 – ADAS</a:t>
            </a:r>
            <a:endParaRPr lang="en-GB" b="1" dirty="0">
              <a:solidFill>
                <a:schemeClr val="accent6">
                  <a:lumMod val="50000"/>
                </a:schemeClr>
              </a:solidFill>
            </a:endParaRPr>
          </a:p>
        </p:txBody>
      </p:sp>
      <p:sp>
        <p:nvSpPr>
          <p:cNvPr id="5" name="Date Placeholder 4"/>
          <p:cNvSpPr>
            <a:spLocks noGrp="1"/>
          </p:cNvSpPr>
          <p:nvPr>
            <p:ph type="dt" sz="half" idx="2"/>
          </p:nvPr>
        </p:nvSpPr>
        <p:spPr/>
        <p:txBody>
          <a:bodyPr/>
          <a:lstStyle/>
          <a:p>
            <a:fld id="{FBE04284-1A55-4763-87E3-3BFDD34DFBE3}"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Tree>
    <p:extLst>
      <p:ext uri="{BB962C8B-B14F-4D97-AF65-F5344CB8AC3E}">
        <p14:creationId xmlns:p14="http://schemas.microsoft.com/office/powerpoint/2010/main" val="19434958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1B699E05-2BDD-4786-B30A-BD07BA56B609}"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Volledig nieuwe Advanced Driver Assist System (ADAS)</a:t>
            </a:r>
            <a:r>
              <a:rPr lang="nl-NL" sz="1200" dirty="0">
                <a:latin typeface="Volvo Novum Light" panose="020B0303040502060204" pitchFamily="34" charset="77"/>
              </a:rPr>
              <a:t> – alleen voor de </a:t>
            </a:r>
            <a:r>
              <a:rPr lang="nl-NL" sz="1200" dirty="0" err="1">
                <a:latin typeface="Volvo Novum Light" panose="020B0303040502060204" pitchFamily="34" charset="77"/>
              </a:rPr>
              <a:t>Recharge</a:t>
            </a:r>
            <a:r>
              <a:rPr lang="nl-NL" sz="1200" dirty="0">
                <a:latin typeface="Volvo Novum Light" panose="020B0303040502060204" pitchFamily="34" charset="77"/>
              </a:rPr>
              <a:t> P8</a:t>
            </a:r>
          </a:p>
          <a:p>
            <a:pPr marL="171450" indent="-171450" algn="l">
              <a:lnSpc>
                <a:spcPct val="120000"/>
              </a:lnSpc>
              <a:buFontTx/>
              <a:buChar char="-"/>
            </a:pPr>
            <a:r>
              <a:rPr lang="nl-NL" sz="1200" dirty="0">
                <a:latin typeface="Volvo Novum Light" panose="020B0303040502060204" pitchFamily="34" charset="77"/>
              </a:rPr>
              <a:t>Volledig </a:t>
            </a:r>
            <a:r>
              <a:rPr lang="nl-NL" sz="1200" b="1" dirty="0">
                <a:latin typeface="Volvo Novum Light" panose="020B0303040502060204" pitchFamily="34" charset="77"/>
              </a:rPr>
              <a:t>nieuw ADAS </a:t>
            </a:r>
            <a:r>
              <a:rPr lang="nl-NL" sz="1200" dirty="0">
                <a:latin typeface="Volvo Novum Light" panose="020B0303040502060204" pitchFamily="34" charset="77"/>
              </a:rPr>
              <a:t>systeem (in samenwerking met </a:t>
            </a:r>
            <a:r>
              <a:rPr lang="nl-NL" sz="1200" dirty="0" err="1">
                <a:latin typeface="Volvo Novum Light" panose="020B0303040502060204" pitchFamily="34" charset="77"/>
              </a:rPr>
              <a:t>Zenuity</a:t>
            </a:r>
            <a:r>
              <a:rPr lang="nl-NL" sz="1200" dirty="0">
                <a:latin typeface="Volvo Novum Light" panose="020B0303040502060204" pitchFamily="34" charset="77"/>
              </a:rPr>
              <a:t>)</a:t>
            </a:r>
          </a:p>
          <a:p>
            <a:pPr marL="171450" indent="-171450" algn="l">
              <a:lnSpc>
                <a:spcPct val="120000"/>
              </a:lnSpc>
              <a:buFontTx/>
              <a:buChar char="-"/>
            </a:pPr>
            <a:r>
              <a:rPr lang="nl-NL" sz="1200" b="1" dirty="0">
                <a:latin typeface="Volvo Novum Light" panose="020B0303040502060204" pitchFamily="34" charset="77"/>
              </a:rPr>
              <a:t>Schaalbare sensor technologie </a:t>
            </a:r>
            <a:r>
              <a:rPr lang="nl-NL" sz="1200" dirty="0">
                <a:latin typeface="Volvo Novum Light" panose="020B0303040502060204" pitchFamily="34" charset="77"/>
              </a:rPr>
              <a:t>wat het mogelijk maakt te groeien in de nabije toekomst</a:t>
            </a:r>
          </a:p>
          <a:p>
            <a:pPr marL="171450" indent="-171450" algn="l">
              <a:lnSpc>
                <a:spcPct val="120000"/>
              </a:lnSpc>
              <a:buFontTx/>
              <a:buChar char="-"/>
            </a:pPr>
            <a:r>
              <a:rPr lang="nl-NL" sz="1200" dirty="0">
                <a:latin typeface="Volvo Novum Light" panose="020B0303040502060204" pitchFamily="34" charset="77"/>
              </a:rPr>
              <a:t>Alle nieuwe auto’s (Volvo) krijgen het nieuwe ADAS systeem</a:t>
            </a:r>
          </a:p>
          <a:p>
            <a:pPr marL="171450" indent="-171450" algn="l">
              <a:lnSpc>
                <a:spcPct val="120000"/>
              </a:lnSpc>
              <a:buFontTx/>
              <a:buChar char="-"/>
            </a:pPr>
            <a:r>
              <a:rPr lang="nl-NL" sz="1200" dirty="0">
                <a:latin typeface="Volvo Novum Light" panose="020B0303040502060204" pitchFamily="34" charset="77"/>
              </a:rPr>
              <a:t>Nieuwe technologie is de </a:t>
            </a:r>
            <a:r>
              <a:rPr lang="nl-NL" sz="1200" b="1" dirty="0">
                <a:latin typeface="Volvo Novum Light" panose="020B0303040502060204" pitchFamily="34" charset="77"/>
              </a:rPr>
              <a:t>basis voor toekomstige </a:t>
            </a:r>
            <a:r>
              <a:rPr lang="nl-NL" sz="1200" b="1" dirty="0" err="1">
                <a:latin typeface="Volvo Novum Light" panose="020B0303040502060204" pitchFamily="34" charset="77"/>
              </a:rPr>
              <a:t>Autonomous</a:t>
            </a:r>
            <a:r>
              <a:rPr lang="nl-NL" sz="1200" b="1" dirty="0">
                <a:latin typeface="Volvo Novum Light" panose="020B0303040502060204" pitchFamily="34" charset="77"/>
              </a:rPr>
              <a:t> Drive </a:t>
            </a:r>
            <a:r>
              <a:rPr lang="nl-NL" sz="1200" dirty="0">
                <a:latin typeface="Volvo Novum Light" panose="020B0303040502060204" pitchFamily="34" charset="77"/>
              </a:rPr>
              <a:t>projecten</a:t>
            </a: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p:txBody>
      </p:sp>
      <p:pic>
        <p:nvPicPr>
          <p:cNvPr id="4" name="Picture 3">
            <a:extLst>
              <a:ext uri="{FF2B5EF4-FFF2-40B4-BE49-F238E27FC236}">
                <a16:creationId xmlns:a16="http://schemas.microsoft.com/office/drawing/2014/main" id="{EDEF7077-B6C8-45BB-9622-987D61850EDB}"/>
              </a:ext>
            </a:extLst>
          </p:cNvPr>
          <p:cNvPicPr>
            <a:picLocks noChangeAspect="1"/>
          </p:cNvPicPr>
          <p:nvPr/>
        </p:nvPicPr>
        <p:blipFill>
          <a:blip r:embed="rId2"/>
          <a:stretch>
            <a:fillRect/>
          </a:stretch>
        </p:blipFill>
        <p:spPr>
          <a:xfrm>
            <a:off x="613147" y="2572544"/>
            <a:ext cx="7402650" cy="2304256"/>
          </a:xfrm>
          <a:prstGeom prst="rect">
            <a:avLst/>
          </a:prstGeom>
        </p:spPr>
      </p:pic>
    </p:spTree>
    <p:extLst>
      <p:ext uri="{BB962C8B-B14F-4D97-AF65-F5344CB8AC3E}">
        <p14:creationId xmlns:p14="http://schemas.microsoft.com/office/powerpoint/2010/main" val="32365341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F3E70002-B637-4709-AC8D-F7D9C4E8DFEB}"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nSpc>
                <a:spcPct val="120000"/>
              </a:lnSpc>
            </a:pPr>
            <a:r>
              <a:rPr lang="nl-NL" sz="1200" b="1" dirty="0">
                <a:latin typeface="Volvo Novum Light" panose="020B0303040502060204" pitchFamily="34" charset="77"/>
              </a:rPr>
              <a:t>Volledig nieuwe Advanced Driver Assist System (ADAS)</a:t>
            </a:r>
            <a:r>
              <a:rPr lang="nl-NL" sz="1200" dirty="0">
                <a:latin typeface="Volvo Novum Light" panose="020B0303040502060204" pitchFamily="34" charset="77"/>
              </a:rPr>
              <a:t> – alleen voor de </a:t>
            </a:r>
            <a:r>
              <a:rPr lang="nl-NL" sz="1200" dirty="0" err="1">
                <a:latin typeface="Volvo Novum Light" panose="020B0303040502060204" pitchFamily="34" charset="77"/>
              </a:rPr>
              <a:t>Recharge</a:t>
            </a:r>
            <a:r>
              <a:rPr lang="nl-NL" sz="1200" dirty="0">
                <a:latin typeface="Volvo Novum Light" panose="020B0303040502060204" pitchFamily="34" charset="77"/>
              </a:rPr>
              <a:t> P8</a:t>
            </a:r>
          </a:p>
          <a:p>
            <a:pPr marL="171450" indent="-171450">
              <a:lnSpc>
                <a:spcPct val="120000"/>
              </a:lnSpc>
              <a:buFontTx/>
              <a:buChar char="-"/>
            </a:pPr>
            <a:r>
              <a:rPr lang="nl-NL" sz="1200" dirty="0">
                <a:latin typeface="Volvo Novum Light" panose="020B0303040502060204" pitchFamily="34" charset="77"/>
              </a:rPr>
              <a:t>Alle bestaande </a:t>
            </a:r>
            <a:r>
              <a:rPr lang="nl-NL" sz="1200" dirty="0" err="1">
                <a:latin typeface="Volvo Novum Light" panose="020B0303040502060204" pitchFamily="34" charset="77"/>
              </a:rPr>
              <a:t>active</a:t>
            </a:r>
            <a:r>
              <a:rPr lang="nl-NL" sz="1200" dirty="0">
                <a:latin typeface="Volvo Novum Light" panose="020B0303040502060204" pitchFamily="34" charset="77"/>
              </a:rPr>
              <a:t> </a:t>
            </a:r>
            <a:r>
              <a:rPr lang="nl-NL" sz="1200" dirty="0" err="1">
                <a:latin typeface="Volvo Novum Light" panose="020B0303040502060204" pitchFamily="34" charset="77"/>
              </a:rPr>
              <a:t>safety</a:t>
            </a:r>
            <a:r>
              <a:rPr lang="nl-NL" sz="1200" dirty="0">
                <a:latin typeface="Volvo Novum Light" panose="020B0303040502060204" pitchFamily="34" charset="77"/>
              </a:rPr>
              <a:t> features blijven aanwezig</a:t>
            </a:r>
          </a:p>
          <a:p>
            <a:pPr marL="171450" indent="-171450">
              <a:lnSpc>
                <a:spcPct val="120000"/>
              </a:lnSpc>
              <a:buFontTx/>
              <a:buChar char="-"/>
            </a:pPr>
            <a:r>
              <a:rPr lang="nl-NL" sz="1200" dirty="0">
                <a:latin typeface="Volvo Novum Light" panose="020B0303040502060204" pitchFamily="34" charset="77"/>
              </a:rPr>
              <a:t>Eén nieuwe uitbreiding: </a:t>
            </a:r>
            <a:r>
              <a:rPr lang="nl-NL" sz="1200" dirty="0" err="1">
                <a:latin typeface="Volvo Novum Light" panose="020B0303040502060204" pitchFamily="34" charset="77"/>
              </a:rPr>
              <a:t>Pedestrian</a:t>
            </a:r>
            <a:r>
              <a:rPr lang="nl-NL" sz="1200" dirty="0">
                <a:latin typeface="Volvo Novum Light" panose="020B0303040502060204" pitchFamily="34" charset="77"/>
              </a:rPr>
              <a:t> &amp; </a:t>
            </a:r>
            <a:r>
              <a:rPr lang="nl-NL" sz="1200" dirty="0" err="1">
                <a:latin typeface="Volvo Novum Light" panose="020B0303040502060204" pitchFamily="34" charset="77"/>
              </a:rPr>
              <a:t>Cyclist</a:t>
            </a:r>
            <a:r>
              <a:rPr lang="nl-NL" sz="1200" dirty="0">
                <a:latin typeface="Volvo Novum Light" panose="020B0303040502060204" pitchFamily="34" charset="77"/>
              </a:rPr>
              <a:t> Steering </a:t>
            </a:r>
            <a:r>
              <a:rPr lang="nl-NL" sz="1200" dirty="0" err="1">
                <a:latin typeface="Volvo Novum Light" panose="020B0303040502060204" pitchFamily="34" charset="77"/>
              </a:rPr>
              <a:t>Avoidance</a:t>
            </a:r>
            <a:r>
              <a:rPr lang="nl-NL" sz="1200" dirty="0">
                <a:latin typeface="Volvo Novum Light" panose="020B0303040502060204" pitchFamily="34" charset="77"/>
              </a:rPr>
              <a:t> (</a:t>
            </a:r>
            <a:r>
              <a:rPr lang="nl-NL" sz="1200" dirty="0" err="1">
                <a:latin typeface="Volvo Novum Light" panose="020B0303040502060204" pitchFamily="34" charset="77"/>
              </a:rPr>
              <a:t>std</a:t>
            </a:r>
            <a:r>
              <a:rPr lang="nl-NL" sz="1200" dirty="0">
                <a:latin typeface="Volvo Novum Light" panose="020B0303040502060204" pitchFamily="34" charset="77"/>
              </a:rPr>
              <a:t> en niet </a:t>
            </a:r>
            <a:r>
              <a:rPr lang="nl-NL" sz="1200" dirty="0" err="1">
                <a:latin typeface="Volvo Novum Light" panose="020B0303040502060204" pitchFamily="34" charset="77"/>
              </a:rPr>
              <a:t>uitschakelbaar</a:t>
            </a:r>
            <a:r>
              <a:rPr lang="nl-NL" sz="1200" dirty="0">
                <a:latin typeface="Volvo Novum Light" panose="020B0303040502060204" pitchFamily="34" charset="77"/>
              </a:rPr>
              <a:t>)</a:t>
            </a:r>
          </a:p>
          <a:p>
            <a:pPr marL="171450" indent="-171450">
              <a:lnSpc>
                <a:spcPct val="120000"/>
              </a:lnSpc>
              <a:buFontTx/>
              <a:buChar char="-"/>
            </a:pPr>
            <a:endParaRPr lang="nl-NL" sz="1200" dirty="0">
              <a:latin typeface="Volvo Novum Light" panose="020B0303040502060204" pitchFamily="34" charset="77"/>
            </a:endParaRPr>
          </a:p>
          <a:p>
            <a:pPr>
              <a:lnSpc>
                <a:spcPct val="120000"/>
              </a:lnSpc>
            </a:pPr>
            <a:r>
              <a:rPr lang="nl-NL" sz="1200" b="1" dirty="0" err="1">
                <a:latin typeface="Volvo Novum Light" panose="020B0303040502060204" pitchFamily="34" charset="77"/>
              </a:rPr>
              <a:t>Passive</a:t>
            </a:r>
            <a:r>
              <a:rPr lang="nl-NL" sz="1200" b="1" dirty="0">
                <a:latin typeface="Volvo Novum Light" panose="020B0303040502060204" pitchFamily="34" charset="77"/>
              </a:rPr>
              <a:t> </a:t>
            </a:r>
            <a:r>
              <a:rPr lang="nl-NL" sz="1200" b="1" dirty="0" err="1">
                <a:latin typeface="Volvo Novum Light" panose="020B0303040502060204" pitchFamily="34" charset="77"/>
              </a:rPr>
              <a:t>safety</a:t>
            </a:r>
            <a:r>
              <a:rPr lang="nl-NL" sz="1200" b="1" dirty="0">
                <a:latin typeface="Volvo Novum Light" panose="020B0303040502060204" pitchFamily="34" charset="77"/>
              </a:rPr>
              <a:t>:</a:t>
            </a:r>
          </a:p>
          <a:p>
            <a:pPr marL="171450" indent="-171450">
              <a:lnSpc>
                <a:spcPct val="120000"/>
              </a:lnSpc>
              <a:buFontTx/>
              <a:buChar char="-"/>
            </a:pPr>
            <a:r>
              <a:rPr lang="nl-NL" sz="1200" dirty="0">
                <a:latin typeface="Volvo Novum Light" panose="020B0303040502060204" pitchFamily="34" charset="77"/>
              </a:rPr>
              <a:t>XC40 is </a:t>
            </a:r>
            <a:r>
              <a:rPr lang="nl-NL" sz="1200" b="1" dirty="0">
                <a:latin typeface="Volvo Novum Light" panose="020B0303040502060204" pitchFamily="34" charset="77"/>
              </a:rPr>
              <a:t>een van de veiligste auto’s in de wereld (IHS top rating </a:t>
            </a:r>
            <a:r>
              <a:rPr lang="nl-NL" sz="1200" dirty="0" err="1">
                <a:latin typeface="Volvo Novum Light" panose="020B0303040502060204" pitchFamily="34" charset="77"/>
              </a:rPr>
              <a:t>during</a:t>
            </a:r>
            <a:r>
              <a:rPr lang="nl-NL" sz="1200" dirty="0">
                <a:latin typeface="Volvo Novum Light" panose="020B0303040502060204" pitchFamily="34" charset="77"/>
              </a:rPr>
              <a:t> 2019)</a:t>
            </a:r>
          </a:p>
          <a:p>
            <a:pPr marL="171450" indent="-171450">
              <a:lnSpc>
                <a:spcPct val="120000"/>
              </a:lnSpc>
              <a:buFontTx/>
              <a:buChar char="-"/>
            </a:pPr>
            <a:r>
              <a:rPr lang="nl-NL" sz="1200" b="1" dirty="0">
                <a:latin typeface="Volvo Novum Light" panose="020B0303040502060204" pitchFamily="34" charset="77"/>
              </a:rPr>
              <a:t>UITGANGSPUNT</a:t>
            </a:r>
            <a:r>
              <a:rPr lang="nl-NL" sz="1200" dirty="0">
                <a:latin typeface="Volvo Novum Light" panose="020B0303040502060204" pitchFamily="34" charset="77"/>
              </a:rPr>
              <a:t>: de P8 moet gelijk presteren (benzine of diesel)</a:t>
            </a:r>
          </a:p>
          <a:p>
            <a:pPr marL="171450" indent="-171450">
              <a:lnSpc>
                <a:spcPct val="120000"/>
              </a:lnSpc>
              <a:buFontTx/>
              <a:buChar char="-"/>
            </a:pPr>
            <a:r>
              <a:rPr lang="nl-NL" sz="1200" dirty="0">
                <a:latin typeface="Volvo Novum Light" panose="020B0303040502060204" pitchFamily="34" charset="77"/>
              </a:rPr>
              <a:t>P8 = + 500kg, auto moet hierdoor meer crash energie absorberen, XC40 P8 krijgt voor een </a:t>
            </a:r>
            <a:r>
              <a:rPr lang="nl-NL" sz="1200" b="1" dirty="0">
                <a:latin typeface="Volvo Novum Light" panose="020B0303040502060204" pitchFamily="34" charset="77"/>
              </a:rPr>
              <a:t>nieuw ontworpen “</a:t>
            </a:r>
            <a:r>
              <a:rPr lang="nl-NL" sz="1200" b="1" dirty="0" err="1">
                <a:latin typeface="Volvo Novum Light" panose="020B0303040502060204" pitchFamily="34" charset="77"/>
              </a:rPr>
              <a:t>lower</a:t>
            </a:r>
            <a:r>
              <a:rPr lang="nl-NL" sz="1200" b="1" dirty="0">
                <a:latin typeface="Volvo Novum Light" panose="020B0303040502060204" pitchFamily="34" charset="77"/>
              </a:rPr>
              <a:t> crash </a:t>
            </a:r>
            <a:r>
              <a:rPr lang="nl-NL" sz="1200" b="1" dirty="0" err="1">
                <a:latin typeface="Volvo Novum Light" panose="020B0303040502060204" pitchFamily="34" charset="77"/>
              </a:rPr>
              <a:t>beam</a:t>
            </a:r>
            <a:r>
              <a:rPr lang="nl-NL" sz="1200" b="1" dirty="0">
                <a:latin typeface="Volvo Novum Light" panose="020B0303040502060204" pitchFamily="34" charset="77"/>
              </a:rPr>
              <a:t>” </a:t>
            </a:r>
            <a:r>
              <a:rPr lang="nl-NL" sz="1200" dirty="0">
                <a:latin typeface="Volvo Novum Light" panose="020B0303040502060204" pitchFamily="34" charset="77"/>
              </a:rPr>
              <a:t>. Achterzijde is versterkt door middel van de geïntegreerde elektrische motor in de body structuur. </a:t>
            </a:r>
          </a:p>
          <a:p>
            <a:pPr marL="171450" indent="-171450">
              <a:lnSpc>
                <a:spcPct val="120000"/>
              </a:lnSpc>
              <a:buFontTx/>
              <a:buChar char="-"/>
            </a:pPr>
            <a:r>
              <a:rPr lang="nl-NL" sz="1200" dirty="0">
                <a:latin typeface="Volvo Novum Light" panose="020B0303040502060204" pitchFamily="34" charset="77"/>
              </a:rPr>
              <a:t>De </a:t>
            </a:r>
            <a:r>
              <a:rPr lang="nl-NL" sz="1200" b="1" dirty="0">
                <a:latin typeface="Volvo Novum Light" panose="020B0303040502060204" pitchFamily="34" charset="77"/>
              </a:rPr>
              <a:t>batterij moet worden beschermd </a:t>
            </a:r>
            <a:r>
              <a:rPr lang="nl-NL" sz="1200" dirty="0">
                <a:latin typeface="Volvo Novum Light" panose="020B0303040502060204" pitchFamily="34" charset="77"/>
              </a:rPr>
              <a:t>na een aanrijding, hiervoor zijn aanpassingen aangebracht op een manier waarbij de batterijen opgesloten blijven</a:t>
            </a:r>
          </a:p>
        </p:txBody>
      </p:sp>
    </p:spTree>
    <p:extLst>
      <p:ext uri="{BB962C8B-B14F-4D97-AF65-F5344CB8AC3E}">
        <p14:creationId xmlns:p14="http://schemas.microsoft.com/office/powerpoint/2010/main" val="12824521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15460-ECC8-4F3F-9F58-2D674CC84F22}"/>
              </a:ext>
            </a:extLst>
          </p:cNvPr>
          <p:cNvPicPr>
            <a:picLocks noChangeAspect="1"/>
          </p:cNvPicPr>
          <p:nvPr/>
        </p:nvPicPr>
        <p:blipFill>
          <a:blip r:embed="rId2"/>
          <a:stretch>
            <a:fillRect/>
          </a:stretch>
        </p:blipFill>
        <p:spPr>
          <a:xfrm>
            <a:off x="0" y="0"/>
            <a:ext cx="9196402" cy="5236840"/>
          </a:xfrm>
          <a:prstGeom prst="rect">
            <a:avLst/>
          </a:prstGeom>
        </p:spPr>
      </p:pic>
      <p:sp>
        <p:nvSpPr>
          <p:cNvPr id="2" name="Title 1"/>
          <p:cNvSpPr>
            <a:spLocks noGrp="1"/>
          </p:cNvSpPr>
          <p:nvPr>
            <p:ph type="title"/>
          </p:nvPr>
        </p:nvSpPr>
        <p:spPr>
          <a:xfrm>
            <a:off x="1621259" y="628328"/>
            <a:ext cx="8389937" cy="323540"/>
          </a:xfrm>
        </p:spPr>
        <p:txBody>
          <a:bodyPr/>
          <a:lstStyle/>
          <a:p>
            <a:r>
              <a:rPr lang="sv-SE" b="1" dirty="0">
                <a:solidFill>
                  <a:schemeClr val="accent6">
                    <a:lumMod val="50000"/>
                  </a:schemeClr>
                </a:solidFill>
              </a:rPr>
              <a:t>XC40 </a:t>
            </a:r>
            <a:r>
              <a:rPr lang="sv-SE" b="1" dirty="0" err="1">
                <a:solidFill>
                  <a:schemeClr val="accent6">
                    <a:lumMod val="50000"/>
                  </a:schemeClr>
                </a:solidFill>
              </a:rPr>
              <a:t>Recharge</a:t>
            </a:r>
            <a:r>
              <a:rPr lang="sv-SE" b="1" dirty="0">
                <a:solidFill>
                  <a:schemeClr val="accent6">
                    <a:lumMod val="50000"/>
                  </a:schemeClr>
                </a:solidFill>
              </a:rPr>
              <a:t> P8 – diverse</a:t>
            </a:r>
            <a:endParaRPr lang="en-GB" b="1" dirty="0">
              <a:solidFill>
                <a:schemeClr val="accent6">
                  <a:lumMod val="50000"/>
                </a:schemeClr>
              </a:solidFill>
            </a:endParaRPr>
          </a:p>
        </p:txBody>
      </p:sp>
      <p:sp>
        <p:nvSpPr>
          <p:cNvPr id="5" name="Date Placeholder 4"/>
          <p:cNvSpPr>
            <a:spLocks noGrp="1"/>
          </p:cNvSpPr>
          <p:nvPr>
            <p:ph type="dt" sz="half" idx="2"/>
          </p:nvPr>
        </p:nvSpPr>
        <p:spPr/>
        <p:txBody>
          <a:bodyPr/>
          <a:lstStyle/>
          <a:p>
            <a:fld id="{3FFC06BE-BB09-48F7-A4D2-662CCAD2879B}"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Tree>
    <p:extLst>
      <p:ext uri="{BB962C8B-B14F-4D97-AF65-F5344CB8AC3E}">
        <p14:creationId xmlns:p14="http://schemas.microsoft.com/office/powerpoint/2010/main" val="24240208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E478E055-695A-41F7-A74B-E9CA277C9FF0}"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b="1" dirty="0">
                <a:latin typeface="Volvo Novum Light" panose="020B0303040502060204" pitchFamily="34" charset="77"/>
              </a:rPr>
              <a:t>Design wijzingen ten opzichte van een “standaard” XC40:</a:t>
            </a:r>
          </a:p>
          <a:p>
            <a:pPr marL="171450" indent="-171450" algn="l">
              <a:lnSpc>
                <a:spcPct val="120000"/>
              </a:lnSpc>
              <a:buFontTx/>
              <a:buChar char="-"/>
            </a:pPr>
            <a:r>
              <a:rPr lang="nl-NL" sz="1200" dirty="0">
                <a:latin typeface="Volvo Novum Light" panose="020B0303040502060204" pitchFamily="34" charset="77"/>
              </a:rPr>
              <a:t>Gesloten grille voor in kleur van auto</a:t>
            </a:r>
          </a:p>
          <a:p>
            <a:pPr marL="171450" indent="-171450" algn="l">
              <a:lnSpc>
                <a:spcPct val="120000"/>
              </a:lnSpc>
              <a:buFontTx/>
              <a:buChar char="-"/>
            </a:pPr>
            <a:r>
              <a:rPr lang="nl-NL" sz="1200" dirty="0">
                <a:latin typeface="Volvo Novum Light" panose="020B0303040502060204" pitchFamily="34" charset="77"/>
              </a:rPr>
              <a:t>Achter diffusor (geen uitlaat – fake – monden)</a:t>
            </a:r>
          </a:p>
          <a:p>
            <a:pPr marL="171450" indent="-171450" algn="l">
              <a:lnSpc>
                <a:spcPct val="120000"/>
              </a:lnSpc>
              <a:buFontTx/>
              <a:buChar char="-"/>
            </a:pPr>
            <a:r>
              <a:rPr lang="nl-NL" sz="1200" dirty="0" err="1">
                <a:latin typeface="Volvo Novum Light" panose="020B0303040502060204" pitchFamily="34" charset="77"/>
              </a:rPr>
              <a:t>Embossed</a:t>
            </a:r>
            <a:r>
              <a:rPr lang="nl-NL" sz="1200" dirty="0">
                <a:latin typeface="Volvo Novum Light" panose="020B0303040502060204" pitchFamily="34" charset="77"/>
              </a:rPr>
              <a:t> “</a:t>
            </a:r>
            <a:r>
              <a:rPr lang="nl-NL" sz="1200" dirty="0" err="1">
                <a:latin typeface="Volvo Novum Light" panose="020B0303040502060204" pitchFamily="34" charset="77"/>
              </a:rPr>
              <a:t>Recharge</a:t>
            </a:r>
            <a:r>
              <a:rPr lang="nl-NL" sz="1200" dirty="0">
                <a:latin typeface="Volvo Novum Light" panose="020B0303040502060204" pitchFamily="34" charset="77"/>
              </a:rPr>
              <a:t>” logo op de C/D stijl</a:t>
            </a:r>
          </a:p>
          <a:p>
            <a:pPr marL="171450" indent="-171450" algn="l">
              <a:lnSpc>
                <a:spcPct val="120000"/>
              </a:lnSpc>
              <a:buFontTx/>
              <a:buChar char="-"/>
            </a:pPr>
            <a:r>
              <a:rPr lang="nl-NL" sz="1200" dirty="0">
                <a:latin typeface="Volvo Novum Light" panose="020B0303040502060204" pitchFamily="34" charset="77"/>
              </a:rPr>
              <a:t>“</a:t>
            </a:r>
            <a:r>
              <a:rPr lang="nl-NL" sz="1200" dirty="0" err="1">
                <a:latin typeface="Volvo Novum Light" panose="020B0303040502060204" pitchFamily="34" charset="77"/>
              </a:rPr>
              <a:t>Recharge</a:t>
            </a:r>
            <a:r>
              <a:rPr lang="nl-NL" sz="1200" dirty="0">
                <a:latin typeface="Volvo Novum Light" panose="020B0303040502060204" pitchFamily="34" charset="77"/>
              </a:rPr>
              <a:t>” rankmark</a:t>
            </a:r>
          </a:p>
          <a:p>
            <a:pPr marL="171450" indent="-171450" algn="l">
              <a:lnSpc>
                <a:spcPct val="120000"/>
              </a:lnSpc>
              <a:buFontTx/>
              <a:buChar char="-"/>
            </a:pPr>
            <a:r>
              <a:rPr lang="nl-NL" sz="1200" dirty="0">
                <a:latin typeface="Volvo Novum Light" panose="020B0303040502060204" pitchFamily="34" charset="77"/>
              </a:rPr>
              <a:t>Unieke wielen</a:t>
            </a:r>
          </a:p>
          <a:p>
            <a:pPr marL="171450" indent="-171450" algn="l">
              <a:lnSpc>
                <a:spcPct val="120000"/>
              </a:lnSpc>
              <a:buFontTx/>
              <a:buChar char="-"/>
            </a:pPr>
            <a:r>
              <a:rPr lang="nl-NL" sz="1200" dirty="0">
                <a:latin typeface="Volvo Novum Light" panose="020B0303040502060204" pitchFamily="34" charset="77"/>
              </a:rPr>
              <a:t>“</a:t>
            </a:r>
            <a:r>
              <a:rPr lang="nl-NL" sz="1200" dirty="0" err="1">
                <a:latin typeface="Volvo Novum Light" panose="020B0303040502060204" pitchFamily="34" charset="77"/>
              </a:rPr>
              <a:t>Recharge</a:t>
            </a:r>
            <a:r>
              <a:rPr lang="nl-NL" sz="1200" dirty="0">
                <a:latin typeface="Volvo Novum Light" panose="020B0303040502060204" pitchFamily="34" charset="77"/>
              </a:rPr>
              <a:t>” instaplijsten</a:t>
            </a:r>
          </a:p>
          <a:p>
            <a:pPr marL="171450" indent="-171450" algn="l">
              <a:lnSpc>
                <a:spcPct val="120000"/>
              </a:lnSpc>
              <a:buFontTx/>
              <a:buChar char="-"/>
            </a:pPr>
            <a:r>
              <a:rPr lang="nl-NL" sz="1200" dirty="0">
                <a:latin typeface="Volvo Novum Light" panose="020B0303040502060204" pitchFamily="34" charset="77"/>
              </a:rPr>
              <a:t>Zwart contrast dak</a:t>
            </a:r>
          </a:p>
          <a:p>
            <a:pPr marL="171450" indent="-171450" algn="l">
              <a:lnSpc>
                <a:spcPct val="120000"/>
              </a:lnSpc>
              <a:buFontTx/>
              <a:buChar char="-"/>
            </a:pPr>
            <a:r>
              <a:rPr lang="nl-NL" sz="1200" dirty="0">
                <a:latin typeface="Volvo Novum Light" panose="020B0303040502060204" pitchFamily="34" charset="77"/>
              </a:rPr>
              <a:t>19” wielen standaard</a:t>
            </a:r>
          </a:p>
          <a:p>
            <a:pPr marL="171450" indent="-171450" algn="l">
              <a:lnSpc>
                <a:spcPct val="120000"/>
              </a:lnSpc>
              <a:buFontTx/>
              <a:buChar char="-"/>
            </a:pPr>
            <a:r>
              <a:rPr lang="nl-NL" sz="1200" dirty="0">
                <a:latin typeface="Volvo Novum Light" panose="020B0303040502060204" pitchFamily="34" charset="77"/>
              </a:rPr>
              <a:t>20” wielen optioneel </a:t>
            </a:r>
          </a:p>
        </p:txBody>
      </p:sp>
      <p:pic>
        <p:nvPicPr>
          <p:cNvPr id="4" name="Picture 3">
            <a:extLst>
              <a:ext uri="{FF2B5EF4-FFF2-40B4-BE49-F238E27FC236}">
                <a16:creationId xmlns:a16="http://schemas.microsoft.com/office/drawing/2014/main" id="{AB94E31E-A3CA-4502-8AC9-D07B11B4E530}"/>
              </a:ext>
            </a:extLst>
          </p:cNvPr>
          <p:cNvPicPr>
            <a:picLocks noChangeAspect="1"/>
          </p:cNvPicPr>
          <p:nvPr/>
        </p:nvPicPr>
        <p:blipFill>
          <a:blip r:embed="rId2"/>
          <a:stretch>
            <a:fillRect/>
          </a:stretch>
        </p:blipFill>
        <p:spPr>
          <a:xfrm>
            <a:off x="2485354" y="2301768"/>
            <a:ext cx="6552729" cy="2369895"/>
          </a:xfrm>
          <a:prstGeom prst="rect">
            <a:avLst/>
          </a:prstGeom>
        </p:spPr>
      </p:pic>
    </p:spTree>
    <p:extLst>
      <p:ext uri="{BB962C8B-B14F-4D97-AF65-F5344CB8AC3E}">
        <p14:creationId xmlns:p14="http://schemas.microsoft.com/office/powerpoint/2010/main" val="3028600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XC40 Recharge P8</a:t>
            </a:r>
          </a:p>
        </p:txBody>
      </p:sp>
      <p:sp>
        <p:nvSpPr>
          <p:cNvPr id="5" name="Date Placeholder 4"/>
          <p:cNvSpPr>
            <a:spLocks noGrp="1"/>
          </p:cNvSpPr>
          <p:nvPr>
            <p:ph type="dt" sz="half" idx="2"/>
          </p:nvPr>
        </p:nvSpPr>
        <p:spPr/>
        <p:txBody>
          <a:bodyPr/>
          <a:lstStyle/>
          <a:p>
            <a:fld id="{B6035E12-0A6F-45FE-826D-60A245D004AA}"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dirty="0">
                <a:latin typeface="Volvo Novum Light" panose="020B0303040502060204" pitchFamily="34" charset="77"/>
              </a:rPr>
              <a:t>Bijzonderheden</a:t>
            </a:r>
          </a:p>
          <a:p>
            <a:pPr marL="171450" indent="-171450" algn="l">
              <a:lnSpc>
                <a:spcPct val="120000"/>
              </a:lnSpc>
              <a:buFont typeface="Arial" panose="020B0604020202020204" pitchFamily="34" charset="0"/>
              <a:buChar char="•"/>
            </a:pPr>
            <a:r>
              <a:rPr lang="nl-NL" sz="1200" b="1" dirty="0">
                <a:latin typeface="Volvo Novum Light" panose="020B0303040502060204" pitchFamily="34" charset="77"/>
              </a:rPr>
              <a:t>Heatpump</a:t>
            </a:r>
            <a:r>
              <a:rPr lang="nl-NL" sz="1200" dirty="0">
                <a:latin typeface="Volvo Novum Light" panose="020B0303040502060204" pitchFamily="34" charset="77"/>
              </a:rPr>
              <a:t> wordt leverbaar als optie. Vangt warmte (energie) vanuit de buitenlucht, reserve warmte vanuit de elektrische motor en batterij waardoor minder energie nodig is om het interieur te verwarmen. Doordat minder energie nodig is wordt de range wat groter . Een additionele </a:t>
            </a:r>
            <a:r>
              <a:rPr lang="nl-NL" sz="1200" dirty="0" err="1">
                <a:latin typeface="Volvo Novum Light" panose="020B0303040502060204" pitchFamily="34" charset="77"/>
              </a:rPr>
              <a:t>heater</a:t>
            </a:r>
            <a:r>
              <a:rPr lang="nl-NL" sz="1200" dirty="0">
                <a:latin typeface="Volvo Novum Light" panose="020B0303040502060204" pitchFamily="34" charset="77"/>
              </a:rPr>
              <a:t> die de energie haalt vanuit de elektrische motor en/of batterij kost extra energie en dus range. Werkt optimaal in een omgeving tussen de 5C en 15C.</a:t>
            </a:r>
          </a:p>
          <a:p>
            <a:pPr marL="171450" indent="-171450" algn="l">
              <a:lnSpc>
                <a:spcPct val="120000"/>
              </a:lnSpc>
              <a:buFont typeface="Arial" panose="020B0604020202020204" pitchFamily="34" charset="0"/>
              <a:buChar char="•"/>
            </a:pPr>
            <a:r>
              <a:rPr lang="nl-NL" sz="1200" b="1" dirty="0" err="1">
                <a:latin typeface="Volvo Novum Light" panose="020B0303040502060204" pitchFamily="34" charset="77"/>
              </a:rPr>
              <a:t>Frunk</a:t>
            </a:r>
            <a:r>
              <a:rPr lang="nl-NL" sz="1200" b="1" dirty="0">
                <a:latin typeface="Volvo Novum Light" panose="020B0303040502060204" pitchFamily="34" charset="77"/>
              </a:rPr>
              <a:t> </a:t>
            </a:r>
            <a:r>
              <a:rPr lang="nl-NL" sz="1200" dirty="0">
                <a:latin typeface="Volvo Novum Light" panose="020B0303040502060204" pitchFamily="34" charset="77"/>
              </a:rPr>
              <a:t>(opbergruimte voor). 31L opbergruimte voor laadkabel, EHBO kit, vloeistoffen, sneeuwkettingen </a:t>
            </a:r>
            <a:r>
              <a:rPr lang="nl-NL" sz="1200" dirty="0" err="1">
                <a:latin typeface="Volvo Novum Light" panose="020B0303040502060204" pitchFamily="34" charset="77"/>
              </a:rPr>
              <a:t>etc</a:t>
            </a:r>
            <a:r>
              <a:rPr lang="nl-NL" sz="1200" dirty="0">
                <a:latin typeface="Volvo Novum Light" panose="020B0303040502060204" pitchFamily="34" charset="77"/>
              </a:rPr>
              <a:t>)</a:t>
            </a:r>
          </a:p>
          <a:p>
            <a:pPr marL="171450" indent="-171450" algn="l">
              <a:lnSpc>
                <a:spcPct val="120000"/>
              </a:lnSpc>
              <a:buFont typeface="Arial" panose="020B0604020202020204" pitchFamily="34" charset="0"/>
              <a:buChar char="•"/>
            </a:pPr>
            <a:r>
              <a:rPr lang="nl-NL" sz="1200" b="1" dirty="0">
                <a:latin typeface="Volvo Novum Light" panose="020B0303040502060204" pitchFamily="34" charset="77"/>
              </a:rPr>
              <a:t>1500 kg trekgewicht </a:t>
            </a:r>
            <a:r>
              <a:rPr lang="nl-NL" sz="1200" dirty="0" err="1">
                <a:latin typeface="Volvo Novum Light" panose="020B0303040502060204" pitchFamily="34" charset="77"/>
              </a:rPr>
              <a:t>incl</a:t>
            </a:r>
            <a:r>
              <a:rPr lang="nl-NL" sz="1200" dirty="0">
                <a:latin typeface="Volvo Novum Light" panose="020B0303040502060204" pitchFamily="34" charset="77"/>
              </a:rPr>
              <a:t> Trailer </a:t>
            </a:r>
            <a:r>
              <a:rPr lang="nl-NL" sz="1200" dirty="0" err="1">
                <a:latin typeface="Volvo Novum Light" panose="020B0303040502060204" pitchFamily="34" charset="77"/>
              </a:rPr>
              <a:t>Stability</a:t>
            </a:r>
            <a:r>
              <a:rPr lang="nl-NL" sz="1200" dirty="0">
                <a:latin typeface="Volvo Novum Light" panose="020B0303040502060204" pitchFamily="34" charset="77"/>
              </a:rPr>
              <a:t> Assist </a:t>
            </a:r>
          </a:p>
          <a:p>
            <a:pPr algn="l">
              <a:lnSpc>
                <a:spcPct val="120000"/>
              </a:lnSpc>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24913329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6B72D8EB-DADC-4700-939A-CDE50A09A5ED}"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pic>
        <p:nvPicPr>
          <p:cNvPr id="4" name="Picture 3">
            <a:extLst>
              <a:ext uri="{FF2B5EF4-FFF2-40B4-BE49-F238E27FC236}">
                <a16:creationId xmlns:a16="http://schemas.microsoft.com/office/drawing/2014/main" id="{7F4A84E3-F3E5-4BB0-A7B3-A6DB90B06AB5}"/>
              </a:ext>
            </a:extLst>
          </p:cNvPr>
          <p:cNvPicPr>
            <a:picLocks noChangeAspect="1"/>
          </p:cNvPicPr>
          <p:nvPr/>
        </p:nvPicPr>
        <p:blipFill>
          <a:blip r:embed="rId2"/>
          <a:stretch>
            <a:fillRect/>
          </a:stretch>
        </p:blipFill>
        <p:spPr>
          <a:xfrm>
            <a:off x="-38543" y="-1376777"/>
            <a:ext cx="9182099" cy="6521865"/>
          </a:xfrm>
          <a:prstGeom prst="rect">
            <a:avLst/>
          </a:prstGeom>
        </p:spPr>
      </p:pic>
      <p:sp>
        <p:nvSpPr>
          <p:cNvPr id="8" name="TextBox 7">
            <a:extLst>
              <a:ext uri="{FF2B5EF4-FFF2-40B4-BE49-F238E27FC236}">
                <a16:creationId xmlns:a16="http://schemas.microsoft.com/office/drawing/2014/main" id="{C25DFA53-A71F-4502-87CC-4DD781C33DA3}"/>
              </a:ext>
            </a:extLst>
          </p:cNvPr>
          <p:cNvSpPr txBox="1"/>
          <p:nvPr/>
        </p:nvSpPr>
        <p:spPr>
          <a:xfrm>
            <a:off x="2755162" y="4444752"/>
            <a:ext cx="3906657" cy="474317"/>
          </a:xfrm>
          <a:prstGeom prst="rect">
            <a:avLst/>
          </a:prstGeom>
          <a:noFill/>
        </p:spPr>
        <p:txBody>
          <a:bodyPr wrap="square" lIns="0" tIns="0" rIns="0" bIns="0" rtlCol="0">
            <a:noAutofit/>
          </a:bodyPr>
          <a:lstStyle/>
          <a:p>
            <a:pPr algn="l">
              <a:lnSpc>
                <a:spcPct val="120000"/>
              </a:lnSpc>
            </a:pPr>
            <a:r>
              <a:rPr lang="nl-NL" sz="4000" b="1" dirty="0">
                <a:solidFill>
                  <a:schemeClr val="bg1"/>
                </a:solidFill>
                <a:latin typeface="Volvo Novum Light" panose="020B0303040502060204" pitchFamily="34" charset="77"/>
              </a:rPr>
              <a:t>Dank U</a:t>
            </a:r>
          </a:p>
        </p:txBody>
      </p:sp>
    </p:spTree>
    <p:extLst>
      <p:ext uri="{BB962C8B-B14F-4D97-AF65-F5344CB8AC3E}">
        <p14:creationId xmlns:p14="http://schemas.microsoft.com/office/powerpoint/2010/main" val="26669748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Volvo </a:t>
            </a:r>
            <a:r>
              <a:rPr lang="sv-SE" b="1" dirty="0" err="1"/>
              <a:t>elektrificatie</a:t>
            </a:r>
            <a:r>
              <a:rPr lang="sv-SE" b="1" dirty="0"/>
              <a:t> </a:t>
            </a:r>
            <a:endParaRPr lang="en-GB" b="1" dirty="0"/>
          </a:p>
        </p:txBody>
      </p:sp>
      <p:sp>
        <p:nvSpPr>
          <p:cNvPr id="5" name="Date Placeholder 4"/>
          <p:cNvSpPr>
            <a:spLocks noGrp="1"/>
          </p:cNvSpPr>
          <p:nvPr>
            <p:ph type="dt" sz="half" idx="2"/>
          </p:nvPr>
        </p:nvSpPr>
        <p:spPr/>
        <p:txBody>
          <a:bodyPr/>
          <a:lstStyle/>
          <a:p>
            <a:fld id="{BFCDD9BD-3EB8-40EE-8435-CEA6F5F8528B}"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42796"/>
            <a:ext cx="7776864" cy="3384376"/>
          </a:xfrm>
          <a:prstGeom prst="rect">
            <a:avLst/>
          </a:prstGeom>
          <a:noFill/>
        </p:spPr>
        <p:txBody>
          <a:bodyPr wrap="square" lIns="0" tIns="0" rIns="0" bIns="0" rtlCol="0">
            <a:noAutofit/>
          </a:bodyPr>
          <a:lstStyle/>
          <a:p>
            <a:pPr marL="285750" indent="-285750" algn="l">
              <a:lnSpc>
                <a:spcPct val="120000"/>
              </a:lnSpc>
              <a:buFont typeface="+mj-lt"/>
              <a:buAutoNum type="romanLcPeriod"/>
            </a:pPr>
            <a:r>
              <a:rPr lang="nl-NL" sz="1200" dirty="0">
                <a:latin typeface="Volvo Novum Light" panose="020B0303040502060204" pitchFamily="34" charset="77"/>
              </a:rPr>
              <a:t>48V Mild-</a:t>
            </a:r>
            <a:r>
              <a:rPr lang="nl-NL" sz="1200" dirty="0" err="1">
                <a:latin typeface="Volvo Novum Light" panose="020B0303040502060204" pitchFamily="34" charset="77"/>
              </a:rPr>
              <a:t>hybrid</a:t>
            </a:r>
            <a:r>
              <a:rPr lang="nl-NL" sz="1200" dirty="0">
                <a:latin typeface="Volvo Novum Light" panose="020B0303040502060204" pitchFamily="34" charset="77"/>
              </a:rPr>
              <a:t> (alle benzine en diesel motoren zijn of worden voorzien van een 48V installatie).</a:t>
            </a:r>
          </a:p>
          <a:p>
            <a:pPr marL="285750" indent="-285750" algn="l">
              <a:lnSpc>
                <a:spcPct val="120000"/>
              </a:lnSpc>
              <a:buFont typeface="+mj-lt"/>
              <a:buAutoNum type="romanLcPeriod"/>
            </a:pPr>
            <a:endParaRPr lang="nl-NL" sz="1200" dirty="0">
              <a:latin typeface="Volvo Novum Light" panose="020B0303040502060204" pitchFamily="34" charset="77"/>
            </a:endParaRPr>
          </a:p>
          <a:p>
            <a:pPr marL="285750" indent="-285750" algn="l">
              <a:lnSpc>
                <a:spcPct val="120000"/>
              </a:lnSpc>
              <a:buFont typeface="+mj-lt"/>
              <a:buAutoNum type="romanLcPeriod"/>
            </a:pPr>
            <a:r>
              <a:rPr lang="nl-NL" sz="1200" dirty="0">
                <a:latin typeface="Volvo Novum Light" panose="020B0303040502060204" pitchFamily="34" charset="77"/>
              </a:rPr>
              <a:t>Plug-In hybride (op benzine)</a:t>
            </a:r>
          </a:p>
          <a:p>
            <a:pPr marL="285750" indent="-285750" algn="l">
              <a:lnSpc>
                <a:spcPct val="120000"/>
              </a:lnSpc>
              <a:buFont typeface="+mj-lt"/>
              <a:buAutoNum type="romanLcPeriod"/>
            </a:pPr>
            <a:endParaRPr lang="nl-NL" sz="1200" dirty="0">
              <a:latin typeface="Volvo Novum Light" panose="020B0303040502060204" pitchFamily="34" charset="77"/>
            </a:endParaRPr>
          </a:p>
          <a:p>
            <a:pPr marL="285750" indent="-285750" algn="l">
              <a:lnSpc>
                <a:spcPct val="120000"/>
              </a:lnSpc>
              <a:buFont typeface="+mj-lt"/>
              <a:buAutoNum type="romanLcPeriod"/>
            </a:pPr>
            <a:r>
              <a:rPr lang="nl-NL" sz="1200" dirty="0">
                <a:latin typeface="Volvo Novum Light" panose="020B0303040502060204" pitchFamily="34" charset="77"/>
              </a:rPr>
              <a:t>Volledig elektrisch (elk kalenderjaar een variant of model volledig elektrisch)</a:t>
            </a:r>
          </a:p>
          <a:p>
            <a:pPr marL="285750" indent="-285750" algn="l">
              <a:lnSpc>
                <a:spcPct val="120000"/>
              </a:lnSpc>
              <a:buFont typeface="+mj-lt"/>
              <a:buAutoNum type="romanLcPeriod"/>
            </a:pPr>
            <a:endParaRPr lang="nl-NL" sz="1200" dirty="0">
              <a:latin typeface="Volvo Novum Light" panose="020B0303040502060204" pitchFamily="34" charset="77"/>
            </a:endParaRPr>
          </a:p>
          <a:p>
            <a:pPr marL="285750" indent="-285750" algn="l">
              <a:lnSpc>
                <a:spcPct val="120000"/>
              </a:lnSpc>
              <a:buFont typeface="+mj-lt"/>
              <a:buAutoNum type="romanLcPeriod"/>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Plug-In hybride en volledig elektrisch worden onderdeel van de </a:t>
            </a:r>
            <a:r>
              <a:rPr lang="nl-NL" sz="1200" b="1" u="sng" dirty="0" err="1">
                <a:latin typeface="Volvo Novum Light" panose="020B0303040502060204" pitchFamily="34" charset="77"/>
              </a:rPr>
              <a:t>Recharge</a:t>
            </a:r>
            <a:r>
              <a:rPr lang="nl-NL" sz="1200" b="1" u="sng" dirty="0">
                <a:latin typeface="Volvo Novum Light" panose="020B0303040502060204" pitchFamily="34" charset="77"/>
              </a:rPr>
              <a:t> strategie </a:t>
            </a:r>
            <a:r>
              <a:rPr lang="nl-NL" sz="1200" dirty="0">
                <a:latin typeface="Volvo Novum Light" panose="020B0303040502060204" pitchFamily="34" charset="77"/>
              </a:rPr>
              <a:t>(uitrol per 20W20)</a:t>
            </a:r>
          </a:p>
          <a:p>
            <a:pPr algn="l">
              <a:lnSpc>
                <a:spcPct val="120000"/>
              </a:lnSpc>
            </a:pPr>
            <a:endParaRPr lang="nl-NL" sz="1200" dirty="0">
              <a:latin typeface="Volvo Novum Light" panose="020B0303040502060204" pitchFamily="34" charset="77"/>
            </a:endParaRPr>
          </a:p>
          <a:p>
            <a:pPr algn="l">
              <a:lnSpc>
                <a:spcPct val="120000"/>
              </a:lnSpc>
            </a:pPr>
            <a:endParaRPr lang="nl-NL" sz="1200" dirty="0">
              <a:latin typeface="Volvo Novum Light" panose="020B0303040502060204" pitchFamily="34" charset="77"/>
            </a:endParaRPr>
          </a:p>
        </p:txBody>
      </p:sp>
      <p:graphicFrame>
        <p:nvGraphicFramePr>
          <p:cNvPr id="8" name="Table 7">
            <a:extLst>
              <a:ext uri="{FF2B5EF4-FFF2-40B4-BE49-F238E27FC236}">
                <a16:creationId xmlns:a16="http://schemas.microsoft.com/office/drawing/2014/main" id="{F71BDFBB-10E7-48B3-AAC6-48DC7905A30B}"/>
              </a:ext>
            </a:extLst>
          </p:cNvPr>
          <p:cNvGraphicFramePr>
            <a:graphicFrameLocks noGrp="1"/>
          </p:cNvGraphicFramePr>
          <p:nvPr>
            <p:extLst>
              <p:ext uri="{D42A27DB-BD31-4B8C-83A1-F6EECF244321}">
                <p14:modId xmlns:p14="http://schemas.microsoft.com/office/powerpoint/2010/main" val="2949384016"/>
              </p:ext>
            </p:extLst>
          </p:nvPr>
        </p:nvGraphicFramePr>
        <p:xfrm>
          <a:off x="469131" y="3241544"/>
          <a:ext cx="6098118" cy="873760"/>
        </p:xfrm>
        <a:graphic>
          <a:graphicData uri="http://schemas.openxmlformats.org/drawingml/2006/table">
            <a:tbl>
              <a:tblPr firstRow="1" bandRow="1">
                <a:tableStyleId>{5C22544A-7EE6-4342-B048-85BDC9FD1C3A}</a:tableStyleId>
              </a:tblPr>
              <a:tblGrid>
                <a:gridCol w="2032706">
                  <a:extLst>
                    <a:ext uri="{9D8B030D-6E8A-4147-A177-3AD203B41FA5}">
                      <a16:colId xmlns:a16="http://schemas.microsoft.com/office/drawing/2014/main" val="3254123566"/>
                    </a:ext>
                  </a:extLst>
                </a:gridCol>
                <a:gridCol w="2032706">
                  <a:extLst>
                    <a:ext uri="{9D8B030D-6E8A-4147-A177-3AD203B41FA5}">
                      <a16:colId xmlns:a16="http://schemas.microsoft.com/office/drawing/2014/main" val="1878060761"/>
                    </a:ext>
                  </a:extLst>
                </a:gridCol>
                <a:gridCol w="2032706">
                  <a:extLst>
                    <a:ext uri="{9D8B030D-6E8A-4147-A177-3AD203B41FA5}">
                      <a16:colId xmlns:a16="http://schemas.microsoft.com/office/drawing/2014/main" val="272189112"/>
                    </a:ext>
                  </a:extLst>
                </a:gridCol>
              </a:tblGrid>
              <a:tr h="370840">
                <a:tc>
                  <a:txBody>
                    <a:bodyPr/>
                    <a:lstStyle/>
                    <a:p>
                      <a:r>
                        <a:rPr lang="nl-NL" dirty="0"/>
                        <a:t>Benaming </a:t>
                      </a:r>
                    </a:p>
                  </a:txBody>
                  <a:tcPr/>
                </a:tc>
                <a:tc>
                  <a:txBody>
                    <a:bodyPr/>
                    <a:lstStyle/>
                    <a:p>
                      <a:r>
                        <a:rPr lang="nl-NL" dirty="0" err="1"/>
                        <a:t>Recharge</a:t>
                      </a:r>
                      <a:endParaRPr lang="nl-NL" dirty="0"/>
                    </a:p>
                  </a:txBody>
                  <a:tcPr/>
                </a:tc>
                <a:tc>
                  <a:txBody>
                    <a:bodyPr/>
                    <a:lstStyle/>
                    <a:p>
                      <a:r>
                        <a:rPr lang="nl-NL" dirty="0"/>
                        <a:t>none</a:t>
                      </a:r>
                    </a:p>
                  </a:txBody>
                  <a:tcPr/>
                </a:tc>
                <a:extLst>
                  <a:ext uri="{0D108BD9-81ED-4DB2-BD59-A6C34878D82A}">
                    <a16:rowId xmlns:a16="http://schemas.microsoft.com/office/drawing/2014/main" val="1724111489"/>
                  </a:ext>
                </a:extLst>
              </a:tr>
              <a:tr h="370840">
                <a:tc>
                  <a:txBody>
                    <a:bodyPr/>
                    <a:lstStyle/>
                    <a:p>
                      <a:endParaRPr lang="nl-NL" dirty="0">
                        <a:latin typeface="Volvo Novum Light" panose="020B0303040502060204" pitchFamily="34" charset="0"/>
                      </a:endParaRPr>
                    </a:p>
                  </a:txBody>
                  <a:tcPr/>
                </a:tc>
                <a:tc>
                  <a:txBody>
                    <a:bodyPr/>
                    <a:lstStyle/>
                    <a:p>
                      <a:r>
                        <a:rPr lang="nl-NL" dirty="0">
                          <a:latin typeface="Volvo Novum Light" panose="020B0303040502060204" pitchFamily="34" charset="0"/>
                        </a:rPr>
                        <a:t>Full </a:t>
                      </a:r>
                      <a:r>
                        <a:rPr lang="nl-NL" dirty="0" err="1">
                          <a:latin typeface="Volvo Novum Light" panose="020B0303040502060204" pitchFamily="34" charset="0"/>
                        </a:rPr>
                        <a:t>electric</a:t>
                      </a:r>
                      <a:r>
                        <a:rPr lang="nl-NL" dirty="0">
                          <a:latin typeface="Volvo Novum Light" panose="020B0303040502060204" pitchFamily="34" charset="0"/>
                        </a:rPr>
                        <a:t>/Plug-In </a:t>
                      </a:r>
                      <a:r>
                        <a:rPr lang="nl-NL" dirty="0" err="1">
                          <a:latin typeface="Volvo Novum Light" panose="020B0303040502060204" pitchFamily="34" charset="0"/>
                        </a:rPr>
                        <a:t>Hybrid</a:t>
                      </a:r>
                      <a:endParaRPr lang="nl-NL" dirty="0">
                        <a:latin typeface="Volvo Novum Light" panose="020B0303040502060204" pitchFamily="34" charset="0"/>
                      </a:endParaRPr>
                    </a:p>
                  </a:txBody>
                  <a:tcPr/>
                </a:tc>
                <a:tc>
                  <a:txBody>
                    <a:bodyPr/>
                    <a:lstStyle/>
                    <a:p>
                      <a:r>
                        <a:rPr lang="nl-NL" dirty="0" err="1">
                          <a:latin typeface="Volvo Novum Light" panose="020B0303040502060204" pitchFamily="34" charset="0"/>
                        </a:rPr>
                        <a:t>Petrol</a:t>
                      </a:r>
                      <a:r>
                        <a:rPr lang="nl-NL" dirty="0">
                          <a:latin typeface="Volvo Novum Light" panose="020B0303040502060204" pitchFamily="34" charset="0"/>
                        </a:rPr>
                        <a:t>/Diesel</a:t>
                      </a:r>
                    </a:p>
                  </a:txBody>
                  <a:tcPr/>
                </a:tc>
                <a:extLst>
                  <a:ext uri="{0D108BD9-81ED-4DB2-BD59-A6C34878D82A}">
                    <a16:rowId xmlns:a16="http://schemas.microsoft.com/office/drawing/2014/main" val="3026933146"/>
                  </a:ext>
                </a:extLst>
              </a:tr>
            </a:tbl>
          </a:graphicData>
        </a:graphic>
      </p:graphicFrame>
    </p:spTree>
    <p:extLst>
      <p:ext uri="{BB962C8B-B14F-4D97-AF65-F5344CB8AC3E}">
        <p14:creationId xmlns:p14="http://schemas.microsoft.com/office/powerpoint/2010/main" val="18899313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Volvo </a:t>
            </a:r>
            <a:r>
              <a:rPr lang="sv-SE" b="1" dirty="0" err="1"/>
              <a:t>elektrificatie</a:t>
            </a:r>
            <a:r>
              <a:rPr lang="sv-SE" b="1" dirty="0"/>
              <a:t> </a:t>
            </a:r>
            <a:endParaRPr lang="en-GB" b="1" dirty="0"/>
          </a:p>
        </p:txBody>
      </p:sp>
      <p:sp>
        <p:nvSpPr>
          <p:cNvPr id="5" name="Date Placeholder 4"/>
          <p:cNvSpPr>
            <a:spLocks noGrp="1"/>
          </p:cNvSpPr>
          <p:nvPr>
            <p:ph type="dt" sz="half" idx="2"/>
          </p:nvPr>
        </p:nvSpPr>
        <p:spPr/>
        <p:txBody>
          <a:bodyPr/>
          <a:lstStyle/>
          <a:p>
            <a:fld id="{FF7FEDF2-A374-42E9-A595-83D5A8D47B12}"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dirty="0">
                <a:latin typeface="Volvo Novum Light" panose="020B0303040502060204" pitchFamily="34" charset="77"/>
              </a:rPr>
              <a:t>Grootste benzine plug-in hybride programma (alle Volvo segmenten worden bediend).</a:t>
            </a:r>
          </a:p>
          <a:p>
            <a:pPr algn="l">
              <a:lnSpc>
                <a:spcPct val="120000"/>
              </a:lnSpc>
            </a:pPr>
            <a:endParaRPr lang="nl-NL" sz="1200" dirty="0">
              <a:latin typeface="Volvo Novum Light" panose="020B0303040502060204" pitchFamily="34" charset="77"/>
            </a:endParaRPr>
          </a:p>
        </p:txBody>
      </p:sp>
      <p:graphicFrame>
        <p:nvGraphicFramePr>
          <p:cNvPr id="8" name="Table 7">
            <a:extLst>
              <a:ext uri="{FF2B5EF4-FFF2-40B4-BE49-F238E27FC236}">
                <a16:creationId xmlns:a16="http://schemas.microsoft.com/office/drawing/2014/main" id="{65DFEF21-5688-4C3B-8BBD-CA62E6D4E066}"/>
              </a:ext>
            </a:extLst>
          </p:cNvPr>
          <p:cNvGraphicFramePr>
            <a:graphicFrameLocks noGrp="1"/>
          </p:cNvGraphicFramePr>
          <p:nvPr>
            <p:extLst>
              <p:ext uri="{D42A27DB-BD31-4B8C-83A1-F6EECF244321}">
                <p14:modId xmlns:p14="http://schemas.microsoft.com/office/powerpoint/2010/main" val="1227203569"/>
              </p:ext>
            </p:extLst>
          </p:nvPr>
        </p:nvGraphicFramePr>
        <p:xfrm>
          <a:off x="469131" y="1708448"/>
          <a:ext cx="7416822" cy="3096342"/>
        </p:xfrm>
        <a:graphic>
          <a:graphicData uri="http://schemas.openxmlformats.org/drawingml/2006/table">
            <a:tbl>
              <a:tblPr firstRow="1" bandRow="1">
                <a:tableStyleId>{5C22544A-7EE6-4342-B048-85BDC9FD1C3A}</a:tableStyleId>
              </a:tblPr>
              <a:tblGrid>
                <a:gridCol w="1236137">
                  <a:extLst>
                    <a:ext uri="{9D8B030D-6E8A-4147-A177-3AD203B41FA5}">
                      <a16:colId xmlns:a16="http://schemas.microsoft.com/office/drawing/2014/main" val="4244194626"/>
                    </a:ext>
                  </a:extLst>
                </a:gridCol>
                <a:gridCol w="1236137">
                  <a:extLst>
                    <a:ext uri="{9D8B030D-6E8A-4147-A177-3AD203B41FA5}">
                      <a16:colId xmlns:a16="http://schemas.microsoft.com/office/drawing/2014/main" val="1988855161"/>
                    </a:ext>
                  </a:extLst>
                </a:gridCol>
                <a:gridCol w="1236137">
                  <a:extLst>
                    <a:ext uri="{9D8B030D-6E8A-4147-A177-3AD203B41FA5}">
                      <a16:colId xmlns:a16="http://schemas.microsoft.com/office/drawing/2014/main" val="3502726206"/>
                    </a:ext>
                  </a:extLst>
                </a:gridCol>
                <a:gridCol w="1236137">
                  <a:extLst>
                    <a:ext uri="{9D8B030D-6E8A-4147-A177-3AD203B41FA5}">
                      <a16:colId xmlns:a16="http://schemas.microsoft.com/office/drawing/2014/main" val="3235637978"/>
                    </a:ext>
                  </a:extLst>
                </a:gridCol>
                <a:gridCol w="1236137">
                  <a:extLst>
                    <a:ext uri="{9D8B030D-6E8A-4147-A177-3AD203B41FA5}">
                      <a16:colId xmlns:a16="http://schemas.microsoft.com/office/drawing/2014/main" val="2698079793"/>
                    </a:ext>
                  </a:extLst>
                </a:gridCol>
                <a:gridCol w="1236137">
                  <a:extLst>
                    <a:ext uri="{9D8B030D-6E8A-4147-A177-3AD203B41FA5}">
                      <a16:colId xmlns:a16="http://schemas.microsoft.com/office/drawing/2014/main" val="1352492499"/>
                    </a:ext>
                  </a:extLst>
                </a:gridCol>
              </a:tblGrid>
              <a:tr h="516057">
                <a:tc>
                  <a:txBody>
                    <a:bodyPr/>
                    <a:lstStyle/>
                    <a:p>
                      <a:endParaRPr lang="nl-NL" dirty="0"/>
                    </a:p>
                  </a:txBody>
                  <a:tcPr/>
                </a:tc>
                <a:tc>
                  <a:txBody>
                    <a:bodyPr/>
                    <a:lstStyle/>
                    <a:p>
                      <a:r>
                        <a:rPr lang="nl-NL" dirty="0"/>
                        <a:t>T4 PHEV</a:t>
                      </a:r>
                    </a:p>
                  </a:txBody>
                  <a:tcPr/>
                </a:tc>
                <a:tc>
                  <a:txBody>
                    <a:bodyPr/>
                    <a:lstStyle/>
                    <a:p>
                      <a:r>
                        <a:rPr lang="nl-NL" dirty="0"/>
                        <a:t>T5 PHEV</a:t>
                      </a:r>
                    </a:p>
                  </a:txBody>
                  <a:tcPr/>
                </a:tc>
                <a:tc>
                  <a:txBody>
                    <a:bodyPr/>
                    <a:lstStyle/>
                    <a:p>
                      <a:r>
                        <a:rPr lang="nl-NL" dirty="0"/>
                        <a:t>T6 PHEV</a:t>
                      </a:r>
                    </a:p>
                  </a:txBody>
                  <a:tcPr/>
                </a:tc>
                <a:tc>
                  <a:txBody>
                    <a:bodyPr/>
                    <a:lstStyle/>
                    <a:p>
                      <a:r>
                        <a:rPr lang="nl-NL" dirty="0"/>
                        <a:t>T8 PHEV</a:t>
                      </a:r>
                    </a:p>
                  </a:txBody>
                  <a:tcPr/>
                </a:tc>
                <a:tc>
                  <a:txBody>
                    <a:bodyPr/>
                    <a:lstStyle/>
                    <a:p>
                      <a:r>
                        <a:rPr lang="nl-NL" dirty="0"/>
                        <a:t>T8 PSE PHEV</a:t>
                      </a:r>
                    </a:p>
                  </a:txBody>
                  <a:tcPr/>
                </a:tc>
                <a:extLst>
                  <a:ext uri="{0D108BD9-81ED-4DB2-BD59-A6C34878D82A}">
                    <a16:rowId xmlns:a16="http://schemas.microsoft.com/office/drawing/2014/main" val="745106023"/>
                  </a:ext>
                </a:extLst>
              </a:tr>
              <a:tr h="516057">
                <a:tc>
                  <a:txBody>
                    <a:bodyPr/>
                    <a:lstStyle/>
                    <a:p>
                      <a:r>
                        <a:rPr lang="nl-NL" dirty="0"/>
                        <a:t>XC40</a:t>
                      </a:r>
                    </a:p>
                  </a:txBody>
                  <a:tcPr/>
                </a:tc>
                <a:tc>
                  <a:txBody>
                    <a:bodyPr/>
                    <a:lstStyle/>
                    <a:p>
                      <a:r>
                        <a:rPr lang="nl-NL" dirty="0"/>
                        <a:t>Q4 2020</a:t>
                      </a:r>
                    </a:p>
                  </a:txBody>
                  <a:tcPr/>
                </a:tc>
                <a:tc>
                  <a:txBody>
                    <a:bodyPr/>
                    <a:lstStyle/>
                    <a:p>
                      <a:r>
                        <a:rPr lang="nl-NL" dirty="0"/>
                        <a:t>Q1 2020</a:t>
                      </a:r>
                    </a:p>
                  </a:txBody>
                  <a:tcPr/>
                </a:tc>
                <a:tc>
                  <a:txBody>
                    <a:bodyPr/>
                    <a:lstStyle/>
                    <a:p>
                      <a:r>
                        <a:rPr lang="nl-NL" dirty="0"/>
                        <a:t>-</a:t>
                      </a:r>
                    </a:p>
                  </a:txBody>
                  <a:tcPr/>
                </a:tc>
                <a:tc>
                  <a:txBody>
                    <a:bodyPr/>
                    <a:lstStyle/>
                    <a:p>
                      <a:r>
                        <a:rPr lang="nl-NL" dirty="0"/>
                        <a:t>-</a:t>
                      </a:r>
                    </a:p>
                  </a:txBody>
                  <a:tcPr/>
                </a:tc>
                <a:tc>
                  <a:txBody>
                    <a:bodyPr/>
                    <a:lstStyle/>
                    <a:p>
                      <a:r>
                        <a:rPr lang="nl-NL" dirty="0"/>
                        <a:t>-</a:t>
                      </a:r>
                    </a:p>
                  </a:txBody>
                  <a:tcPr/>
                </a:tc>
                <a:extLst>
                  <a:ext uri="{0D108BD9-81ED-4DB2-BD59-A6C34878D82A}">
                    <a16:rowId xmlns:a16="http://schemas.microsoft.com/office/drawing/2014/main" val="426882981"/>
                  </a:ext>
                </a:extLst>
              </a:tr>
              <a:tr h="516057">
                <a:tc>
                  <a:txBody>
                    <a:bodyPr/>
                    <a:lstStyle/>
                    <a:p>
                      <a:r>
                        <a:rPr lang="nl-NL" dirty="0"/>
                        <a:t>S60/V60</a:t>
                      </a:r>
                    </a:p>
                  </a:txBody>
                  <a:tcPr/>
                </a:tc>
                <a:tc>
                  <a:txBody>
                    <a:bodyPr/>
                    <a:lstStyle/>
                    <a:p>
                      <a:r>
                        <a:rPr lang="nl-NL" dirty="0"/>
                        <a:t>-</a:t>
                      </a:r>
                    </a:p>
                  </a:txBody>
                  <a:tcPr/>
                </a:tc>
                <a:tc>
                  <a:txBody>
                    <a:bodyPr/>
                    <a:lstStyle/>
                    <a:p>
                      <a:r>
                        <a:rPr lang="nl-NL" dirty="0"/>
                        <a:t>-</a:t>
                      </a:r>
                    </a:p>
                  </a:txBody>
                  <a:tcPr/>
                </a:tc>
                <a:tc>
                  <a:txBody>
                    <a:bodyPr/>
                    <a:lstStyle/>
                    <a:p>
                      <a:r>
                        <a:rPr lang="nl-NL" dirty="0"/>
                        <a:t>Q4 2019</a:t>
                      </a:r>
                    </a:p>
                  </a:txBody>
                  <a:tcPr/>
                </a:tc>
                <a:tc>
                  <a:txBody>
                    <a:bodyPr/>
                    <a:lstStyle/>
                    <a:p>
                      <a:r>
                        <a:rPr lang="nl-NL" dirty="0"/>
                        <a:t>NU</a:t>
                      </a:r>
                    </a:p>
                  </a:txBody>
                  <a:tcPr/>
                </a:tc>
                <a:tc>
                  <a:txBody>
                    <a:bodyPr/>
                    <a:lstStyle/>
                    <a:p>
                      <a:r>
                        <a:rPr lang="nl-NL" dirty="0"/>
                        <a:t>NU</a:t>
                      </a:r>
                    </a:p>
                  </a:txBody>
                  <a:tcPr/>
                </a:tc>
                <a:extLst>
                  <a:ext uri="{0D108BD9-81ED-4DB2-BD59-A6C34878D82A}">
                    <a16:rowId xmlns:a16="http://schemas.microsoft.com/office/drawing/2014/main" val="4082700352"/>
                  </a:ext>
                </a:extLst>
              </a:tr>
              <a:tr h="516057">
                <a:tc>
                  <a:txBody>
                    <a:bodyPr/>
                    <a:lstStyle/>
                    <a:p>
                      <a:r>
                        <a:rPr lang="nl-NL" dirty="0"/>
                        <a:t>XC60</a:t>
                      </a:r>
                    </a:p>
                  </a:txBody>
                  <a:tcPr/>
                </a:tc>
                <a:tc>
                  <a:txBody>
                    <a:bodyPr/>
                    <a:lstStyle/>
                    <a:p>
                      <a:r>
                        <a:rPr lang="nl-NL" dirty="0"/>
                        <a:t>-</a:t>
                      </a:r>
                    </a:p>
                  </a:txBody>
                  <a:tcPr/>
                </a:tc>
                <a:tc>
                  <a:txBody>
                    <a:bodyPr/>
                    <a:lstStyle/>
                    <a:p>
                      <a:r>
                        <a:rPr lang="nl-NL" dirty="0"/>
                        <a:t>-</a:t>
                      </a:r>
                    </a:p>
                  </a:txBody>
                  <a:tcPr/>
                </a:tc>
                <a:tc>
                  <a:txBody>
                    <a:bodyPr/>
                    <a:lstStyle/>
                    <a:p>
                      <a:r>
                        <a:rPr lang="nl-NL" dirty="0"/>
                        <a:t>Q2 2020</a:t>
                      </a:r>
                    </a:p>
                  </a:txBody>
                  <a:tcPr/>
                </a:tc>
                <a:tc>
                  <a:txBody>
                    <a:bodyPr/>
                    <a:lstStyle/>
                    <a:p>
                      <a:r>
                        <a:rPr lang="nl-NL" dirty="0"/>
                        <a:t>NU</a:t>
                      </a:r>
                    </a:p>
                  </a:txBody>
                  <a:tcPr/>
                </a:tc>
                <a:tc>
                  <a:txBody>
                    <a:bodyPr/>
                    <a:lstStyle/>
                    <a:p>
                      <a:r>
                        <a:rPr lang="nl-NL" dirty="0"/>
                        <a:t>NU</a:t>
                      </a:r>
                    </a:p>
                  </a:txBody>
                  <a:tcPr/>
                </a:tc>
                <a:extLst>
                  <a:ext uri="{0D108BD9-81ED-4DB2-BD59-A6C34878D82A}">
                    <a16:rowId xmlns:a16="http://schemas.microsoft.com/office/drawing/2014/main" val="3401262896"/>
                  </a:ext>
                </a:extLst>
              </a:tr>
              <a:tr h="516057">
                <a:tc>
                  <a:txBody>
                    <a:bodyPr/>
                    <a:lstStyle/>
                    <a:p>
                      <a:r>
                        <a:rPr lang="nl-NL" dirty="0"/>
                        <a:t>S90/V90</a:t>
                      </a:r>
                    </a:p>
                  </a:txBody>
                  <a:tcPr/>
                </a:tc>
                <a:tc>
                  <a:txBody>
                    <a:bodyPr/>
                    <a:lstStyle/>
                    <a:p>
                      <a:r>
                        <a:rPr lang="nl-NL" dirty="0"/>
                        <a:t>-</a:t>
                      </a:r>
                    </a:p>
                  </a:txBody>
                  <a:tcPr/>
                </a:tc>
                <a:tc>
                  <a:txBody>
                    <a:bodyPr/>
                    <a:lstStyle/>
                    <a:p>
                      <a:r>
                        <a:rPr lang="nl-NL" dirty="0"/>
                        <a:t>-</a:t>
                      </a:r>
                    </a:p>
                  </a:txBody>
                  <a:tcPr/>
                </a:tc>
                <a:tc>
                  <a:txBody>
                    <a:bodyPr/>
                    <a:lstStyle/>
                    <a:p>
                      <a:r>
                        <a:rPr lang="nl-NL" dirty="0"/>
                        <a:t>Q2 2020 (V90)</a:t>
                      </a:r>
                    </a:p>
                  </a:txBody>
                  <a:tcPr/>
                </a:tc>
                <a:tc>
                  <a:txBody>
                    <a:bodyPr/>
                    <a:lstStyle/>
                    <a:p>
                      <a:r>
                        <a:rPr lang="nl-NL" dirty="0"/>
                        <a:t>NU</a:t>
                      </a:r>
                    </a:p>
                  </a:txBody>
                  <a:tcPr/>
                </a:tc>
                <a:tc>
                  <a:txBody>
                    <a:bodyPr/>
                    <a:lstStyle/>
                    <a:p>
                      <a:r>
                        <a:rPr lang="nl-NL" dirty="0"/>
                        <a:t>-</a:t>
                      </a:r>
                    </a:p>
                  </a:txBody>
                  <a:tcPr/>
                </a:tc>
                <a:extLst>
                  <a:ext uri="{0D108BD9-81ED-4DB2-BD59-A6C34878D82A}">
                    <a16:rowId xmlns:a16="http://schemas.microsoft.com/office/drawing/2014/main" val="2824652355"/>
                  </a:ext>
                </a:extLst>
              </a:tr>
              <a:tr h="516057">
                <a:tc>
                  <a:txBody>
                    <a:bodyPr/>
                    <a:lstStyle/>
                    <a:p>
                      <a:r>
                        <a:rPr lang="nl-NL" dirty="0"/>
                        <a:t>XC90</a:t>
                      </a:r>
                    </a:p>
                  </a:txBody>
                  <a:tcPr/>
                </a:tc>
                <a:tc>
                  <a:txBody>
                    <a:bodyPr/>
                    <a:lstStyle/>
                    <a:p>
                      <a:r>
                        <a:rPr lang="nl-NL" dirty="0"/>
                        <a:t>-</a:t>
                      </a:r>
                    </a:p>
                  </a:txBody>
                  <a:tcPr/>
                </a:tc>
                <a:tc>
                  <a:txBody>
                    <a:bodyPr/>
                    <a:lstStyle/>
                    <a:p>
                      <a:r>
                        <a:rPr lang="nl-NL" dirty="0"/>
                        <a:t>-</a:t>
                      </a:r>
                    </a:p>
                  </a:txBody>
                  <a:tcPr/>
                </a:tc>
                <a:tc>
                  <a:txBody>
                    <a:bodyPr/>
                    <a:lstStyle/>
                    <a:p>
                      <a:r>
                        <a:rPr lang="nl-NL" dirty="0"/>
                        <a:t>-</a:t>
                      </a:r>
                    </a:p>
                  </a:txBody>
                  <a:tcPr/>
                </a:tc>
                <a:tc>
                  <a:txBody>
                    <a:bodyPr/>
                    <a:lstStyle/>
                    <a:p>
                      <a:r>
                        <a:rPr lang="nl-NL" dirty="0"/>
                        <a:t>NU</a:t>
                      </a:r>
                    </a:p>
                  </a:txBody>
                  <a:tcPr/>
                </a:tc>
                <a:tc>
                  <a:txBody>
                    <a:bodyPr/>
                    <a:lstStyle/>
                    <a:p>
                      <a:r>
                        <a:rPr lang="nl-NL" dirty="0"/>
                        <a:t>-</a:t>
                      </a:r>
                    </a:p>
                  </a:txBody>
                  <a:tcPr/>
                </a:tc>
                <a:extLst>
                  <a:ext uri="{0D108BD9-81ED-4DB2-BD59-A6C34878D82A}">
                    <a16:rowId xmlns:a16="http://schemas.microsoft.com/office/drawing/2014/main" val="820957666"/>
                  </a:ext>
                </a:extLst>
              </a:tr>
            </a:tbl>
          </a:graphicData>
        </a:graphic>
      </p:graphicFrame>
    </p:spTree>
    <p:extLst>
      <p:ext uri="{BB962C8B-B14F-4D97-AF65-F5344CB8AC3E}">
        <p14:creationId xmlns:p14="http://schemas.microsoft.com/office/powerpoint/2010/main" val="25250437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Volvo </a:t>
            </a:r>
            <a:r>
              <a:rPr lang="sv-SE" b="1" dirty="0" err="1"/>
              <a:t>elektrificatie</a:t>
            </a:r>
            <a:r>
              <a:rPr lang="sv-SE" b="1" dirty="0"/>
              <a:t> </a:t>
            </a:r>
            <a:endParaRPr lang="en-GB" b="1" dirty="0"/>
          </a:p>
        </p:txBody>
      </p:sp>
      <p:sp>
        <p:nvSpPr>
          <p:cNvPr id="5" name="Date Placeholder 4"/>
          <p:cNvSpPr>
            <a:spLocks noGrp="1"/>
          </p:cNvSpPr>
          <p:nvPr>
            <p:ph type="dt" sz="half" idx="2"/>
          </p:nvPr>
        </p:nvSpPr>
        <p:spPr/>
        <p:txBody>
          <a:bodyPr/>
          <a:lstStyle/>
          <a:p>
            <a:fld id="{255F5F72-B642-40E0-9D70-AD17651FE8B5}"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r>
              <a:rPr lang="nl-NL" sz="1200" dirty="0">
                <a:latin typeface="Volvo Novum Light" panose="020B0303040502060204" pitchFamily="34" charset="77"/>
              </a:rPr>
              <a:t>Uitrollen volledig elektrisch programma</a:t>
            </a:r>
          </a:p>
          <a:p>
            <a:pPr algn="l">
              <a:lnSpc>
                <a:spcPct val="120000"/>
              </a:lnSpc>
            </a:pPr>
            <a:endParaRPr lang="nl-NL" sz="1200" dirty="0">
              <a:latin typeface="Volvo Novum Light" panose="020B0303040502060204" pitchFamily="34" charset="77"/>
            </a:endParaRPr>
          </a:p>
        </p:txBody>
      </p:sp>
      <p:graphicFrame>
        <p:nvGraphicFramePr>
          <p:cNvPr id="8" name="Table 7">
            <a:extLst>
              <a:ext uri="{FF2B5EF4-FFF2-40B4-BE49-F238E27FC236}">
                <a16:creationId xmlns:a16="http://schemas.microsoft.com/office/drawing/2014/main" id="{65DFEF21-5688-4C3B-8BBD-CA62E6D4E066}"/>
              </a:ext>
            </a:extLst>
          </p:cNvPr>
          <p:cNvGraphicFramePr>
            <a:graphicFrameLocks noGrp="1"/>
          </p:cNvGraphicFramePr>
          <p:nvPr>
            <p:extLst>
              <p:ext uri="{D42A27DB-BD31-4B8C-83A1-F6EECF244321}">
                <p14:modId xmlns:p14="http://schemas.microsoft.com/office/powerpoint/2010/main" val="224321888"/>
              </p:ext>
            </p:extLst>
          </p:nvPr>
        </p:nvGraphicFramePr>
        <p:xfrm>
          <a:off x="469131" y="1708448"/>
          <a:ext cx="3708411" cy="3096342"/>
        </p:xfrm>
        <a:graphic>
          <a:graphicData uri="http://schemas.openxmlformats.org/drawingml/2006/table">
            <a:tbl>
              <a:tblPr firstRow="1" bandRow="1">
                <a:tableStyleId>{5C22544A-7EE6-4342-B048-85BDC9FD1C3A}</a:tableStyleId>
              </a:tblPr>
              <a:tblGrid>
                <a:gridCol w="1236137">
                  <a:extLst>
                    <a:ext uri="{9D8B030D-6E8A-4147-A177-3AD203B41FA5}">
                      <a16:colId xmlns:a16="http://schemas.microsoft.com/office/drawing/2014/main" val="4244194626"/>
                    </a:ext>
                  </a:extLst>
                </a:gridCol>
                <a:gridCol w="1236137">
                  <a:extLst>
                    <a:ext uri="{9D8B030D-6E8A-4147-A177-3AD203B41FA5}">
                      <a16:colId xmlns:a16="http://schemas.microsoft.com/office/drawing/2014/main" val="1988855161"/>
                    </a:ext>
                  </a:extLst>
                </a:gridCol>
                <a:gridCol w="1236137">
                  <a:extLst>
                    <a:ext uri="{9D8B030D-6E8A-4147-A177-3AD203B41FA5}">
                      <a16:colId xmlns:a16="http://schemas.microsoft.com/office/drawing/2014/main" val="3502726206"/>
                    </a:ext>
                  </a:extLst>
                </a:gridCol>
              </a:tblGrid>
              <a:tr h="516057">
                <a:tc>
                  <a:txBody>
                    <a:bodyPr/>
                    <a:lstStyle/>
                    <a:p>
                      <a:endParaRPr lang="nl-NL" dirty="0"/>
                    </a:p>
                  </a:txBody>
                  <a:tcPr/>
                </a:tc>
                <a:tc>
                  <a:txBody>
                    <a:bodyPr/>
                    <a:lstStyle/>
                    <a:p>
                      <a:r>
                        <a:rPr lang="nl-NL" dirty="0"/>
                        <a:t>P4 BEV</a:t>
                      </a:r>
                    </a:p>
                    <a:p>
                      <a:endParaRPr lang="nl-NL" dirty="0"/>
                    </a:p>
                  </a:txBody>
                  <a:tcPr/>
                </a:tc>
                <a:tc>
                  <a:txBody>
                    <a:bodyPr/>
                    <a:lstStyle/>
                    <a:p>
                      <a:r>
                        <a:rPr lang="nl-NL" dirty="0"/>
                        <a:t>P8 BEV</a:t>
                      </a:r>
                    </a:p>
                  </a:txBody>
                  <a:tcPr/>
                </a:tc>
                <a:extLst>
                  <a:ext uri="{0D108BD9-81ED-4DB2-BD59-A6C34878D82A}">
                    <a16:rowId xmlns:a16="http://schemas.microsoft.com/office/drawing/2014/main" val="745106023"/>
                  </a:ext>
                </a:extLst>
              </a:tr>
              <a:tr h="516057">
                <a:tc>
                  <a:txBody>
                    <a:bodyPr/>
                    <a:lstStyle/>
                    <a:p>
                      <a:r>
                        <a:rPr lang="nl-NL" dirty="0"/>
                        <a:t>XC40</a:t>
                      </a:r>
                    </a:p>
                  </a:txBody>
                  <a:tcPr/>
                </a:tc>
                <a:tc>
                  <a:txBody>
                    <a:bodyPr/>
                    <a:lstStyle/>
                    <a:p>
                      <a:r>
                        <a:rPr lang="nl-NL" dirty="0"/>
                        <a:t>Q4 2021</a:t>
                      </a:r>
                    </a:p>
                  </a:txBody>
                  <a:tcPr/>
                </a:tc>
                <a:tc>
                  <a:txBody>
                    <a:bodyPr/>
                    <a:lstStyle/>
                    <a:p>
                      <a:r>
                        <a:rPr lang="nl-NL" dirty="0"/>
                        <a:t>Q3 2020</a:t>
                      </a:r>
                    </a:p>
                  </a:txBody>
                  <a:tcPr/>
                </a:tc>
                <a:extLst>
                  <a:ext uri="{0D108BD9-81ED-4DB2-BD59-A6C34878D82A}">
                    <a16:rowId xmlns:a16="http://schemas.microsoft.com/office/drawing/2014/main" val="426882981"/>
                  </a:ext>
                </a:extLst>
              </a:tr>
              <a:tr h="516057">
                <a:tc>
                  <a:txBody>
                    <a:bodyPr/>
                    <a:lstStyle/>
                    <a:p>
                      <a:r>
                        <a:rPr lang="nl-NL" dirty="0"/>
                        <a:t>Volvo 2</a:t>
                      </a:r>
                    </a:p>
                  </a:txBody>
                  <a:tcPr/>
                </a:tc>
                <a:tc>
                  <a:txBody>
                    <a:bodyPr/>
                    <a:lstStyle/>
                    <a:p>
                      <a:r>
                        <a:rPr lang="nl-NL" dirty="0"/>
                        <a:t>2022</a:t>
                      </a:r>
                    </a:p>
                  </a:txBody>
                  <a:tcPr/>
                </a:tc>
                <a:tc>
                  <a:txBody>
                    <a:bodyPr/>
                    <a:lstStyle/>
                    <a:p>
                      <a:r>
                        <a:rPr lang="nl-NL" dirty="0"/>
                        <a:t>2022</a:t>
                      </a:r>
                    </a:p>
                  </a:txBody>
                  <a:tcPr/>
                </a:tc>
                <a:extLst>
                  <a:ext uri="{0D108BD9-81ED-4DB2-BD59-A6C34878D82A}">
                    <a16:rowId xmlns:a16="http://schemas.microsoft.com/office/drawing/2014/main" val="4082700352"/>
                  </a:ext>
                </a:extLst>
              </a:tr>
              <a:tr h="516057">
                <a:tc>
                  <a:txBody>
                    <a:bodyPr/>
                    <a:lstStyle/>
                    <a:p>
                      <a:r>
                        <a:rPr lang="nl-NL" dirty="0"/>
                        <a:t>Volvo 3</a:t>
                      </a:r>
                    </a:p>
                  </a:txBody>
                  <a:tcPr/>
                </a:tc>
                <a:tc>
                  <a:txBody>
                    <a:bodyPr/>
                    <a:lstStyle/>
                    <a:p>
                      <a:r>
                        <a:rPr lang="nl-NL" dirty="0"/>
                        <a:t>2023</a:t>
                      </a:r>
                    </a:p>
                  </a:txBody>
                  <a:tcPr/>
                </a:tc>
                <a:tc>
                  <a:txBody>
                    <a:bodyPr/>
                    <a:lstStyle/>
                    <a:p>
                      <a:r>
                        <a:rPr lang="nl-NL" dirty="0"/>
                        <a:t>2023</a:t>
                      </a:r>
                    </a:p>
                  </a:txBody>
                  <a:tcPr/>
                </a:tc>
                <a:extLst>
                  <a:ext uri="{0D108BD9-81ED-4DB2-BD59-A6C34878D82A}">
                    <a16:rowId xmlns:a16="http://schemas.microsoft.com/office/drawing/2014/main" val="3401262896"/>
                  </a:ext>
                </a:extLst>
              </a:tr>
              <a:tr h="516057">
                <a:tc>
                  <a:txBody>
                    <a:bodyPr/>
                    <a:lstStyle/>
                    <a:p>
                      <a:r>
                        <a:rPr lang="nl-NL" dirty="0"/>
                        <a:t>Volvo 4</a:t>
                      </a:r>
                    </a:p>
                  </a:txBody>
                  <a:tcPr/>
                </a:tc>
                <a:tc>
                  <a:txBody>
                    <a:bodyPr/>
                    <a:lstStyle/>
                    <a:p>
                      <a:r>
                        <a:rPr lang="nl-NL" dirty="0"/>
                        <a:t>2024</a:t>
                      </a:r>
                    </a:p>
                  </a:txBody>
                  <a:tcPr/>
                </a:tc>
                <a:tc>
                  <a:txBody>
                    <a:bodyPr/>
                    <a:lstStyle/>
                    <a:p>
                      <a:r>
                        <a:rPr lang="nl-NL" dirty="0"/>
                        <a:t>2024</a:t>
                      </a:r>
                    </a:p>
                  </a:txBody>
                  <a:tcPr/>
                </a:tc>
                <a:extLst>
                  <a:ext uri="{0D108BD9-81ED-4DB2-BD59-A6C34878D82A}">
                    <a16:rowId xmlns:a16="http://schemas.microsoft.com/office/drawing/2014/main" val="2824652355"/>
                  </a:ext>
                </a:extLst>
              </a:tr>
              <a:tr h="516057">
                <a:tc>
                  <a:txBody>
                    <a:bodyPr/>
                    <a:lstStyle/>
                    <a:p>
                      <a:r>
                        <a:rPr lang="nl-NL" dirty="0"/>
                        <a:t>Volvo 5</a:t>
                      </a:r>
                    </a:p>
                  </a:txBody>
                  <a:tcPr/>
                </a:tc>
                <a:tc>
                  <a:txBody>
                    <a:bodyPr/>
                    <a:lstStyle/>
                    <a:p>
                      <a:r>
                        <a:rPr lang="nl-NL" dirty="0"/>
                        <a:t>2025</a:t>
                      </a:r>
                    </a:p>
                  </a:txBody>
                  <a:tcPr/>
                </a:tc>
                <a:tc>
                  <a:txBody>
                    <a:bodyPr/>
                    <a:lstStyle/>
                    <a:p>
                      <a:r>
                        <a:rPr lang="nl-NL" dirty="0"/>
                        <a:t>2025</a:t>
                      </a:r>
                    </a:p>
                  </a:txBody>
                  <a:tcPr/>
                </a:tc>
                <a:extLst>
                  <a:ext uri="{0D108BD9-81ED-4DB2-BD59-A6C34878D82A}">
                    <a16:rowId xmlns:a16="http://schemas.microsoft.com/office/drawing/2014/main" val="820957666"/>
                  </a:ext>
                </a:extLst>
              </a:tr>
            </a:tbl>
          </a:graphicData>
        </a:graphic>
      </p:graphicFrame>
      <p:sp>
        <p:nvSpPr>
          <p:cNvPr id="10" name="TextBox 9">
            <a:extLst>
              <a:ext uri="{FF2B5EF4-FFF2-40B4-BE49-F238E27FC236}">
                <a16:creationId xmlns:a16="http://schemas.microsoft.com/office/drawing/2014/main" id="{7E798B4D-8244-4550-AFE7-1AC5FB42F672}"/>
              </a:ext>
            </a:extLst>
          </p:cNvPr>
          <p:cNvSpPr txBox="1"/>
          <p:nvPr/>
        </p:nvSpPr>
        <p:spPr>
          <a:xfrm>
            <a:off x="4285555" y="1708448"/>
            <a:ext cx="4103908" cy="3096342"/>
          </a:xfrm>
          <a:prstGeom prst="rect">
            <a:avLst/>
          </a:prstGeom>
          <a:noFill/>
        </p:spPr>
        <p:txBody>
          <a:bodyPr wrap="square" lIns="0" tIns="0" rIns="0" bIns="0" rtlCol="0">
            <a:noAutofit/>
          </a:bodyPr>
          <a:lstStyle/>
          <a:p>
            <a:pPr algn="l">
              <a:lnSpc>
                <a:spcPct val="120000"/>
              </a:lnSpc>
            </a:pPr>
            <a:r>
              <a:rPr lang="nl-NL" sz="1200" dirty="0">
                <a:latin typeface="Volvo Novum Light" panose="020B0303040502060204" pitchFamily="34" charset="77"/>
              </a:rPr>
              <a:t>BEV programma bestaat uit:</a:t>
            </a:r>
          </a:p>
          <a:p>
            <a:pPr marL="171450" indent="-171450" algn="l">
              <a:lnSpc>
                <a:spcPct val="120000"/>
              </a:lnSpc>
              <a:buFontTx/>
              <a:buChar char="-"/>
            </a:pPr>
            <a:r>
              <a:rPr lang="nl-NL" sz="1200" dirty="0">
                <a:latin typeface="Volvo Novum Light" panose="020B0303040502060204" pitchFamily="34" charset="77"/>
              </a:rPr>
              <a:t>Toevoegingen full </a:t>
            </a:r>
            <a:r>
              <a:rPr lang="nl-NL" sz="1200" dirty="0" err="1">
                <a:latin typeface="Volvo Novum Light" panose="020B0303040502060204" pitchFamily="34" charset="77"/>
              </a:rPr>
              <a:t>electric</a:t>
            </a:r>
            <a:r>
              <a:rPr lang="nl-NL" sz="1200" dirty="0">
                <a:latin typeface="Volvo Novum Light" panose="020B0303040502060204" pitchFamily="34" charset="77"/>
              </a:rPr>
              <a:t> aan bestaand programma</a:t>
            </a:r>
          </a:p>
          <a:p>
            <a:pPr marL="171450" indent="-171450" algn="l">
              <a:lnSpc>
                <a:spcPct val="120000"/>
              </a:lnSpc>
              <a:buFontTx/>
              <a:buChar char="-"/>
            </a:pPr>
            <a:r>
              <a:rPr lang="nl-NL" sz="1200" dirty="0">
                <a:latin typeface="Volvo Novum Light" panose="020B0303040502060204" pitchFamily="34" charset="77"/>
              </a:rPr>
              <a:t>Nieuw model</a:t>
            </a:r>
          </a:p>
        </p:txBody>
      </p:sp>
    </p:spTree>
    <p:extLst>
      <p:ext uri="{BB962C8B-B14F-4D97-AF65-F5344CB8AC3E}">
        <p14:creationId xmlns:p14="http://schemas.microsoft.com/office/powerpoint/2010/main" val="13721473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9157CD-57F1-42BE-AB62-A3B9013C33C5}"/>
              </a:ext>
            </a:extLst>
          </p:cNvPr>
          <p:cNvPicPr>
            <a:picLocks noChangeAspect="1"/>
          </p:cNvPicPr>
          <p:nvPr/>
        </p:nvPicPr>
        <p:blipFill>
          <a:blip r:embed="rId2"/>
          <a:stretch>
            <a:fillRect/>
          </a:stretch>
        </p:blipFill>
        <p:spPr>
          <a:xfrm>
            <a:off x="-489" y="-1"/>
            <a:ext cx="9147664" cy="5165381"/>
          </a:xfrm>
          <a:prstGeom prst="rect">
            <a:avLst/>
          </a:prstGeom>
        </p:spPr>
      </p:pic>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1E26308B-168B-42D3-9D95-8B5787E94A44}"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Tree>
    <p:extLst>
      <p:ext uri="{BB962C8B-B14F-4D97-AF65-F5344CB8AC3E}">
        <p14:creationId xmlns:p14="http://schemas.microsoft.com/office/powerpoint/2010/main" val="261896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DC26DC1C-645B-4A59-BFA0-498A729A0D90}"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endParaRPr lang="nl-NL" sz="1200" dirty="0">
              <a:latin typeface="Volvo Novum Light" panose="020B0303040502060204" pitchFamily="34" charset="77"/>
            </a:endParaRPr>
          </a:p>
          <a:p>
            <a:pPr algn="l">
              <a:lnSpc>
                <a:spcPct val="120000"/>
              </a:lnSpc>
            </a:pPr>
            <a:r>
              <a:rPr lang="nl-NL" sz="1200" dirty="0" err="1">
                <a:latin typeface="Volvo Novum Light" panose="020B0303040502060204" pitchFamily="34" charset="77"/>
              </a:rPr>
              <a:t>Key</a:t>
            </a:r>
            <a:r>
              <a:rPr lang="nl-NL" sz="1200" dirty="0">
                <a:latin typeface="Volvo Novum Light" panose="020B0303040502060204" pitchFamily="34" charset="77"/>
              </a:rPr>
              <a:t> </a:t>
            </a:r>
            <a:r>
              <a:rPr lang="nl-NL" sz="1200" dirty="0" err="1">
                <a:latin typeface="Volvo Novum Light" panose="020B0303040502060204" pitchFamily="34" charset="77"/>
              </a:rPr>
              <a:t>facts</a:t>
            </a:r>
            <a:r>
              <a:rPr lang="nl-NL" sz="1200" dirty="0">
                <a:latin typeface="Volvo Novum Light" panose="020B0303040502060204" pitchFamily="34" charset="77"/>
              </a:rPr>
              <a:t>:</a:t>
            </a:r>
          </a:p>
          <a:p>
            <a:pPr algn="l">
              <a:lnSpc>
                <a:spcPct val="120000"/>
              </a:lnSpc>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   P staat voor Pure. 8 staat voor power positie </a:t>
            </a:r>
          </a:p>
          <a:p>
            <a:pPr marL="171450" indent="-171450" algn="l">
              <a:lnSpc>
                <a:spcPct val="120000"/>
              </a:lnSpc>
              <a:buFontTx/>
              <a:buChar char="-"/>
            </a:pPr>
            <a:r>
              <a:rPr lang="nl-NL" sz="1200" dirty="0">
                <a:latin typeface="Volvo Novum Light" panose="020B0303040502060204" pitchFamily="34" charset="77"/>
              </a:rPr>
              <a:t>Gebouwd op CMA platform (compact modulair </a:t>
            </a:r>
            <a:r>
              <a:rPr lang="nl-NL" sz="1200" dirty="0" err="1">
                <a:latin typeface="Volvo Novum Light" panose="020B0303040502060204" pitchFamily="34" charset="77"/>
              </a:rPr>
              <a:t>architecture</a:t>
            </a:r>
            <a:r>
              <a:rPr lang="nl-NL" sz="1200" dirty="0">
                <a:latin typeface="Volvo Novum Light" panose="020B0303040502060204" pitchFamily="34" charset="77"/>
              </a:rPr>
              <a:t>)</a:t>
            </a:r>
          </a:p>
          <a:p>
            <a:pPr marL="171450" indent="-171450" algn="l">
              <a:lnSpc>
                <a:spcPct val="120000"/>
              </a:lnSpc>
              <a:buFontTx/>
              <a:buChar char="-"/>
            </a:pPr>
            <a:r>
              <a:rPr lang="nl-NL" sz="1200" dirty="0">
                <a:latin typeface="Volvo Novum Light" panose="020B0303040502060204" pitchFamily="34" charset="77"/>
              </a:rPr>
              <a:t>CMA was vanaf het begin gereed voor benzine, diesel, plug-in </a:t>
            </a:r>
            <a:r>
              <a:rPr lang="nl-NL" sz="1200" dirty="0" err="1">
                <a:latin typeface="Volvo Novum Light" panose="020B0303040502060204" pitchFamily="34" charset="77"/>
              </a:rPr>
              <a:t>hybrid</a:t>
            </a:r>
            <a:r>
              <a:rPr lang="nl-NL" sz="1200" dirty="0">
                <a:latin typeface="Volvo Novum Light" panose="020B0303040502060204" pitchFamily="34" charset="77"/>
              </a:rPr>
              <a:t> en volledig elektrisch</a:t>
            </a:r>
          </a:p>
          <a:p>
            <a:pPr marL="171450" indent="-171450" algn="l">
              <a:lnSpc>
                <a:spcPct val="120000"/>
              </a:lnSpc>
              <a:buFontTx/>
              <a:buChar char="-"/>
            </a:pPr>
            <a:r>
              <a:rPr lang="nl-NL" sz="1200" dirty="0">
                <a:latin typeface="Volvo Novum Light" panose="020B0303040502060204" pitchFamily="34" charset="77"/>
              </a:rPr>
              <a:t>XC40 </a:t>
            </a:r>
            <a:r>
              <a:rPr lang="nl-NL" sz="1200" dirty="0" err="1">
                <a:latin typeface="Volvo Novum Light" panose="020B0303040502060204" pitchFamily="34" charset="77"/>
              </a:rPr>
              <a:t>Recharge</a:t>
            </a:r>
            <a:r>
              <a:rPr lang="nl-NL" sz="1200" dirty="0">
                <a:latin typeface="Volvo Novum Light" panose="020B0303040502060204" pitchFamily="34" charset="77"/>
              </a:rPr>
              <a:t> P8 is niet een elektrisch gemaakte benzine maar een volledig nieuwe auto met een aantal ingrijpende veranderingen:</a:t>
            </a:r>
          </a:p>
          <a:p>
            <a:pPr marL="171450" indent="-171450" algn="l">
              <a:lnSpc>
                <a:spcPct val="120000"/>
              </a:lnSpc>
              <a:buFontTx/>
              <a:buChar char="-"/>
            </a:pPr>
            <a:r>
              <a:rPr lang="nl-NL" sz="1200" dirty="0">
                <a:latin typeface="Volvo Novum Light" panose="020B0303040502060204" pitchFamily="34" charset="77"/>
              </a:rPr>
              <a:t>Volledig nieuw ADAS veiligheidssysteem (Advanced Driver Assist System)</a:t>
            </a:r>
          </a:p>
          <a:p>
            <a:pPr marL="171450" indent="-171450" algn="l">
              <a:lnSpc>
                <a:spcPct val="120000"/>
              </a:lnSpc>
              <a:buFontTx/>
              <a:buChar char="-"/>
            </a:pPr>
            <a:r>
              <a:rPr lang="nl-NL" sz="1200" dirty="0">
                <a:latin typeface="Volvo Novum Light" panose="020B0303040502060204" pitchFamily="34" charset="77"/>
              </a:rPr>
              <a:t>Google Android HMI applicatie (volledig nieuw en </a:t>
            </a:r>
            <a:r>
              <a:rPr lang="nl-NL" sz="1200" dirty="0" err="1">
                <a:latin typeface="Volvo Novum Light" panose="020B0303040502060204" pitchFamily="34" charset="77"/>
              </a:rPr>
              <a:t>world</a:t>
            </a:r>
            <a:r>
              <a:rPr lang="nl-NL" sz="1200" dirty="0">
                <a:latin typeface="Volvo Novum Light" panose="020B0303040502060204" pitchFamily="34" charset="77"/>
              </a:rPr>
              <a:t> 1st samen met </a:t>
            </a:r>
            <a:r>
              <a:rPr lang="nl-NL" sz="1200" dirty="0" err="1">
                <a:latin typeface="Volvo Novum Light" panose="020B0303040502060204" pitchFamily="34" charset="77"/>
              </a:rPr>
              <a:t>Polestar</a:t>
            </a:r>
            <a:r>
              <a:rPr lang="nl-NL" sz="1200" dirty="0">
                <a:latin typeface="Volvo Novum Light" panose="020B0303040502060204" pitchFamily="34" charset="77"/>
              </a:rPr>
              <a:t> 2)</a:t>
            </a:r>
          </a:p>
          <a:p>
            <a:pPr marL="171450" indent="-171450" algn="l">
              <a:lnSpc>
                <a:spcPct val="120000"/>
              </a:lnSpc>
              <a:buFontTx/>
              <a:buChar char="-"/>
            </a:pPr>
            <a:r>
              <a:rPr lang="nl-NL" sz="1200" dirty="0">
                <a:latin typeface="Volvo Novum Light" panose="020B0303040502060204" pitchFamily="34" charset="77"/>
              </a:rPr>
              <a:t>Phone as </a:t>
            </a:r>
            <a:r>
              <a:rPr lang="nl-NL" sz="1200" dirty="0" err="1">
                <a:latin typeface="Volvo Novum Light" panose="020B0303040502060204" pitchFamily="34" charset="77"/>
              </a:rPr>
              <a:t>Key</a:t>
            </a:r>
            <a:endParaRPr lang="nl-NL" sz="1200" dirty="0">
              <a:latin typeface="Volvo Novum Light" panose="020B0303040502060204" pitchFamily="34" charset="77"/>
            </a:endParaRPr>
          </a:p>
          <a:p>
            <a:pPr marL="171450" indent="-171450" algn="l">
              <a:lnSpc>
                <a:spcPct val="120000"/>
              </a:lnSpc>
              <a:buFontTx/>
              <a:buChar char="-"/>
            </a:pPr>
            <a:endParaRPr lang="nl-NL" sz="1200" dirty="0">
              <a:latin typeface="Volvo Novum Light" panose="020B0303040502060204" pitchFamily="34" charset="77"/>
            </a:endParaRPr>
          </a:p>
          <a:p>
            <a:pPr marL="171450" indent="-171450" algn="l">
              <a:lnSpc>
                <a:spcPct val="120000"/>
              </a:lnSpc>
              <a:buFontTx/>
              <a:buChar char="-"/>
            </a:pPr>
            <a:endParaRPr lang="nl-NL" sz="1200" dirty="0">
              <a:latin typeface="Volvo Novum Light" panose="020B0303040502060204" pitchFamily="34" charset="77"/>
            </a:endParaRPr>
          </a:p>
          <a:p>
            <a:pPr marL="171450" indent="-171450" algn="l">
              <a:lnSpc>
                <a:spcPct val="120000"/>
              </a:lnSpc>
              <a:buFontTx/>
              <a:buChar char="-"/>
            </a:pPr>
            <a:r>
              <a:rPr lang="nl-NL" sz="1200" dirty="0">
                <a:latin typeface="Volvo Novum Light" panose="020B0303040502060204" pitchFamily="34" charset="77"/>
              </a:rPr>
              <a:t>Volvo bouwt geen </a:t>
            </a:r>
            <a:r>
              <a:rPr lang="nl-NL" sz="1200" dirty="0" err="1">
                <a:latin typeface="Volvo Novum Light" panose="020B0303040502060204" pitchFamily="34" charset="77"/>
              </a:rPr>
              <a:t>one</a:t>
            </a:r>
            <a:r>
              <a:rPr lang="nl-NL" sz="1200" dirty="0">
                <a:latin typeface="Volvo Novum Light" panose="020B0303040502060204" pitchFamily="34" charset="77"/>
              </a:rPr>
              <a:t> </a:t>
            </a:r>
            <a:r>
              <a:rPr lang="nl-NL" sz="1200" dirty="0" err="1">
                <a:latin typeface="Volvo Novum Light" panose="020B0303040502060204" pitchFamily="34" charset="77"/>
              </a:rPr>
              <a:t>offs</a:t>
            </a:r>
            <a:r>
              <a:rPr lang="nl-NL" sz="1200" dirty="0">
                <a:latin typeface="Volvo Novum Light" panose="020B0303040502060204" pitchFamily="34" charset="77"/>
              </a:rPr>
              <a:t> (elektrificatie is een modulaire aanpak binnen het bestaande portfolio) </a:t>
            </a:r>
          </a:p>
          <a:p>
            <a:pPr marL="171450" indent="-171450" algn="l">
              <a:lnSpc>
                <a:spcPct val="120000"/>
              </a:lnSpc>
              <a:buFontTx/>
              <a:buChar char="-"/>
            </a:pPr>
            <a:endParaRPr lang="nl-NL" sz="1200" dirty="0">
              <a:latin typeface="Volvo Novum Light" panose="020B0303040502060204" pitchFamily="34" charset="77"/>
            </a:endParaRPr>
          </a:p>
        </p:txBody>
      </p:sp>
      <p:pic>
        <p:nvPicPr>
          <p:cNvPr id="4" name="Picture 3">
            <a:extLst>
              <a:ext uri="{FF2B5EF4-FFF2-40B4-BE49-F238E27FC236}">
                <a16:creationId xmlns:a16="http://schemas.microsoft.com/office/drawing/2014/main" id="{0E715E24-BF67-42A7-BF89-4DD8A923D510}"/>
              </a:ext>
            </a:extLst>
          </p:cNvPr>
          <p:cNvPicPr>
            <a:picLocks noChangeAspect="1"/>
          </p:cNvPicPr>
          <p:nvPr/>
        </p:nvPicPr>
        <p:blipFill>
          <a:blip r:embed="rId2"/>
          <a:stretch>
            <a:fillRect/>
          </a:stretch>
        </p:blipFill>
        <p:spPr>
          <a:xfrm>
            <a:off x="1250400" y="1244423"/>
            <a:ext cx="1504762" cy="790476"/>
          </a:xfrm>
          <a:prstGeom prst="rect">
            <a:avLst/>
          </a:prstGeom>
        </p:spPr>
      </p:pic>
    </p:spTree>
    <p:extLst>
      <p:ext uri="{BB962C8B-B14F-4D97-AF65-F5344CB8AC3E}">
        <p14:creationId xmlns:p14="http://schemas.microsoft.com/office/powerpoint/2010/main" val="10751355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C2E9FD6E-E9ED-4EBD-A77C-62B1A6374AD2}"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469131" y="1420416"/>
            <a:ext cx="7776864" cy="3384376"/>
          </a:xfrm>
          <a:prstGeom prst="rect">
            <a:avLst/>
          </a:prstGeom>
          <a:noFill/>
        </p:spPr>
        <p:txBody>
          <a:bodyPr wrap="square" lIns="0" tIns="0" rIns="0" bIns="0" rtlCol="0">
            <a:noAutofit/>
          </a:bodyPr>
          <a:lstStyle/>
          <a:p>
            <a:pPr algn="l">
              <a:lnSpc>
                <a:spcPct val="120000"/>
              </a:lnSpc>
            </a:pPr>
            <a:endParaRPr lang="nl-NL" sz="1200" dirty="0">
              <a:latin typeface="Volvo Novum Light" panose="020B0303040502060204" pitchFamily="34" charset="77"/>
            </a:endParaRPr>
          </a:p>
          <a:p>
            <a:pPr algn="l">
              <a:lnSpc>
                <a:spcPct val="120000"/>
              </a:lnSpc>
            </a:pPr>
            <a:r>
              <a:rPr lang="nl-NL" sz="1200" dirty="0">
                <a:latin typeface="Volvo Novum Light" panose="020B0303040502060204" pitchFamily="34" charset="77"/>
              </a:rPr>
              <a:t>Commerciële </a:t>
            </a:r>
            <a:r>
              <a:rPr lang="nl-NL" sz="1200" dirty="0" err="1">
                <a:latin typeface="Volvo Novum Light" panose="020B0303040502060204" pitchFamily="34" charset="77"/>
              </a:rPr>
              <a:t>key</a:t>
            </a:r>
            <a:r>
              <a:rPr lang="nl-NL" sz="1200" dirty="0">
                <a:latin typeface="Volvo Novum Light" panose="020B0303040502060204" pitchFamily="34" charset="77"/>
              </a:rPr>
              <a:t> </a:t>
            </a:r>
            <a:r>
              <a:rPr lang="nl-NL" sz="1200" dirty="0" err="1">
                <a:latin typeface="Volvo Novum Light" panose="020B0303040502060204" pitchFamily="34" charset="77"/>
              </a:rPr>
              <a:t>facts</a:t>
            </a:r>
            <a:r>
              <a:rPr lang="nl-NL" sz="1200" dirty="0">
                <a:latin typeface="Volvo Novum Light" panose="020B0303040502060204" pitchFamily="34" charset="77"/>
              </a:rPr>
              <a:t>:</a:t>
            </a:r>
          </a:p>
          <a:p>
            <a:pPr algn="l">
              <a:lnSpc>
                <a:spcPct val="120000"/>
              </a:lnSpc>
            </a:pPr>
            <a:endParaRPr lang="nl-NL" sz="1200" dirty="0">
              <a:latin typeface="Volvo Novum Light" panose="020B0303040502060204" pitchFamily="34" charset="77"/>
            </a:endParaRPr>
          </a:p>
          <a:p>
            <a:pPr marL="171450" indent="-171450" algn="l">
              <a:lnSpc>
                <a:spcPct val="120000"/>
              </a:lnSpc>
              <a:buFontTx/>
              <a:buChar char="-"/>
            </a:pPr>
            <a:r>
              <a:rPr lang="nl-NL" sz="1200" dirty="0">
                <a:latin typeface="Volvo Novum Light" panose="020B0303040502060204" pitchFamily="34" charset="77"/>
              </a:rPr>
              <a:t>Productie start 20w37</a:t>
            </a:r>
          </a:p>
          <a:p>
            <a:pPr marL="171450" indent="-171450" algn="l">
              <a:lnSpc>
                <a:spcPct val="120000"/>
              </a:lnSpc>
              <a:buFontTx/>
              <a:buChar char="-"/>
            </a:pPr>
            <a:r>
              <a:rPr lang="nl-NL" sz="1200" dirty="0">
                <a:latin typeface="Volvo Novum Light" panose="020B0303040502060204" pitchFamily="34" charset="77"/>
              </a:rPr>
              <a:t>Eerste auto’s in showroom: 20w41</a:t>
            </a:r>
          </a:p>
          <a:p>
            <a:pPr marL="171450" indent="-171450" algn="l">
              <a:lnSpc>
                <a:spcPct val="120000"/>
              </a:lnSpc>
              <a:buFontTx/>
              <a:buChar char="-"/>
            </a:pPr>
            <a:r>
              <a:rPr lang="nl-NL" sz="1200" dirty="0">
                <a:latin typeface="Volvo Novum Light" panose="020B0303040502060204" pitchFamily="34" charset="77"/>
              </a:rPr>
              <a:t>Gebouwd in Gent</a:t>
            </a:r>
          </a:p>
          <a:p>
            <a:pPr marL="171450" indent="-171450" algn="l">
              <a:lnSpc>
                <a:spcPct val="120000"/>
              </a:lnSpc>
              <a:buFontTx/>
              <a:buChar char="-"/>
            </a:pPr>
            <a:r>
              <a:rPr lang="nl-NL" sz="1200" dirty="0">
                <a:latin typeface="Volvo Novum Light" panose="020B0303040502060204" pitchFamily="34" charset="77"/>
              </a:rPr>
              <a:t>Prijs in Nederland (onder voorbehoud goedkeuring): </a:t>
            </a:r>
            <a:r>
              <a:rPr lang="nl-NL" sz="1200" b="1" dirty="0">
                <a:highlight>
                  <a:srgbClr val="FFFF00"/>
                </a:highlight>
                <a:latin typeface="Volvo Novum Light" panose="020B0303040502060204" pitchFamily="34" charset="77"/>
              </a:rPr>
              <a:t>€ 59.900 </a:t>
            </a:r>
            <a:r>
              <a:rPr lang="nl-NL" sz="1200" dirty="0">
                <a:latin typeface="Volvo Novum Light" panose="020B0303040502060204" pitchFamily="34" charset="77"/>
              </a:rPr>
              <a:t>(consumentenprijs)</a:t>
            </a:r>
          </a:p>
          <a:p>
            <a:pPr marL="171450" indent="-171450" algn="l">
              <a:lnSpc>
                <a:spcPct val="120000"/>
              </a:lnSpc>
              <a:buFontTx/>
              <a:buChar char="-"/>
            </a:pPr>
            <a:r>
              <a:rPr lang="nl-NL" sz="1200" dirty="0">
                <a:latin typeface="Volvo Novum Light" panose="020B0303040502060204" pitchFamily="34" charset="77"/>
              </a:rPr>
              <a:t>8 jaar garantie op batterij (of 160.000 km)</a:t>
            </a:r>
          </a:p>
          <a:p>
            <a:pPr marL="171450" indent="-171450" algn="l">
              <a:lnSpc>
                <a:spcPct val="120000"/>
              </a:lnSpc>
              <a:buFontTx/>
              <a:buChar char="-"/>
            </a:pPr>
            <a:endParaRPr lang="nl-NL" sz="1200" dirty="0">
              <a:latin typeface="Volvo Novum Light" panose="020B0303040502060204" pitchFamily="34" charset="77"/>
            </a:endParaRPr>
          </a:p>
        </p:txBody>
      </p:sp>
    </p:spTree>
    <p:extLst>
      <p:ext uri="{BB962C8B-B14F-4D97-AF65-F5344CB8AC3E}">
        <p14:creationId xmlns:p14="http://schemas.microsoft.com/office/powerpoint/2010/main" val="34628643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XC40 </a:t>
            </a:r>
            <a:r>
              <a:rPr lang="sv-SE" b="1" dirty="0" err="1"/>
              <a:t>Recharge</a:t>
            </a:r>
            <a:r>
              <a:rPr lang="sv-SE" b="1" dirty="0"/>
              <a:t> P8</a:t>
            </a:r>
            <a:endParaRPr lang="en-GB" b="1" dirty="0"/>
          </a:p>
        </p:txBody>
      </p:sp>
      <p:sp>
        <p:nvSpPr>
          <p:cNvPr id="5" name="Date Placeholder 4"/>
          <p:cNvSpPr>
            <a:spLocks noGrp="1"/>
          </p:cNvSpPr>
          <p:nvPr>
            <p:ph type="dt" sz="half" idx="2"/>
          </p:nvPr>
        </p:nvSpPr>
        <p:spPr/>
        <p:txBody>
          <a:bodyPr/>
          <a:lstStyle/>
          <a:p>
            <a:fld id="{584BDEFF-6062-4CC7-B584-1B4528139034}" type="datetime1">
              <a:rPr lang="en-US" noProof="0" smtClean="0"/>
              <a:t>12/6/2019</a:t>
            </a:fld>
            <a:endParaRPr lang="en-GB" noProof="0" dirty="0"/>
          </a:p>
        </p:txBody>
      </p:sp>
      <p:sp>
        <p:nvSpPr>
          <p:cNvPr id="6" name="Footer Placeholder 5"/>
          <p:cNvSpPr>
            <a:spLocks noGrp="1"/>
          </p:cNvSpPr>
          <p:nvPr>
            <p:ph type="ftr" sz="quarter" idx="3"/>
          </p:nvPr>
        </p:nvSpPr>
        <p:spPr/>
        <p:txBody>
          <a:bodyPr/>
          <a:lstStyle/>
          <a:p>
            <a:r>
              <a:rPr lang="en-US" noProof="0"/>
              <a:t>robert timmers (rtimmers) - VCNL product mngt - confidential - V316 BEV pres LA</a:t>
            </a:r>
            <a:endParaRPr lang="en-GB" noProof="0" dirty="0"/>
          </a:p>
        </p:txBody>
      </p:sp>
      <p:sp>
        <p:nvSpPr>
          <p:cNvPr id="3" name="TextBox 2">
            <a:extLst>
              <a:ext uri="{FF2B5EF4-FFF2-40B4-BE49-F238E27FC236}">
                <a16:creationId xmlns:a16="http://schemas.microsoft.com/office/drawing/2014/main" id="{8DA91610-A0EA-4FDF-90E6-317C16262E72}"/>
              </a:ext>
            </a:extLst>
          </p:cNvPr>
          <p:cNvSpPr txBox="1"/>
          <p:nvPr/>
        </p:nvSpPr>
        <p:spPr>
          <a:xfrm>
            <a:off x="360363" y="1348408"/>
            <a:ext cx="6840760" cy="3168352"/>
          </a:xfrm>
          <a:prstGeom prst="rect">
            <a:avLst/>
          </a:prstGeom>
          <a:noFill/>
        </p:spPr>
        <p:txBody>
          <a:bodyPr wrap="square" lIns="0" tIns="0" rIns="0" bIns="0" rtlCol="0">
            <a:noAutofit/>
          </a:bodyPr>
          <a:lstStyle/>
          <a:p>
            <a:r>
              <a:rPr lang="nl-NL" sz="1200" dirty="0">
                <a:latin typeface="Volvo Novum Light" panose="020B0303040502060204" pitchFamily="34" charset="0"/>
              </a:rPr>
              <a:t>Standaard specificatie Nederland (een greep.....................).</a:t>
            </a:r>
          </a:p>
          <a:p>
            <a:endParaRPr lang="nl-NL" sz="1200" dirty="0">
              <a:latin typeface="Volvo Novum Light" panose="020B0303040502060204" pitchFamily="34" charset="0"/>
            </a:endParaRPr>
          </a:p>
          <a:p>
            <a:pPr marL="171450" indent="-171450">
              <a:buFont typeface="Wingdings" panose="05000000000000000000" pitchFamily="2" charset="2"/>
              <a:buChar char="ü"/>
            </a:pPr>
            <a:r>
              <a:rPr lang="nl-NL" sz="1200" dirty="0">
                <a:latin typeface="Volvo Novum Light" panose="020B0303040502060204" pitchFamily="34" charset="0"/>
              </a:rPr>
              <a:t>R-Design interieur/exterieur</a:t>
            </a:r>
          </a:p>
          <a:p>
            <a:pPr marL="171450" indent="-171450">
              <a:buFont typeface="Wingdings" panose="05000000000000000000" pitchFamily="2" charset="2"/>
              <a:buChar char="ü"/>
            </a:pPr>
            <a:r>
              <a:rPr lang="en-US" sz="1200" dirty="0">
                <a:latin typeface="Volvo Novum Light" panose="020B0303040502060204" pitchFamily="34" charset="0"/>
              </a:rPr>
              <a:t>19 inch 5-Spaaks </a:t>
            </a:r>
            <a:r>
              <a:rPr lang="en-US" sz="1200" dirty="0" err="1">
                <a:latin typeface="Volvo Novum Light" panose="020B0303040502060204" pitchFamily="34" charset="0"/>
              </a:rPr>
              <a:t>velgen</a:t>
            </a:r>
            <a:endParaRPr lang="nl-NL" sz="1200" dirty="0">
              <a:latin typeface="Volvo Novum Light" panose="020B0303040502060204" pitchFamily="34" charset="0"/>
            </a:endParaRPr>
          </a:p>
          <a:p>
            <a:pPr marL="171450" indent="-171450">
              <a:buFont typeface="Wingdings" panose="05000000000000000000" pitchFamily="2" charset="2"/>
              <a:buChar char="ü"/>
            </a:pPr>
            <a:r>
              <a:rPr lang="nl-NL" sz="1200" dirty="0">
                <a:latin typeface="Volvo Novum Light" panose="020B0303040502060204" pitchFamily="34" charset="0"/>
              </a:rPr>
              <a:t>Winter Pack (verwarmbare stoelen, ruitensproeiers) </a:t>
            </a:r>
          </a:p>
          <a:p>
            <a:pPr marL="171450" indent="-171450">
              <a:buFont typeface="Wingdings" panose="05000000000000000000" pitchFamily="2" charset="2"/>
              <a:buChar char="ü"/>
            </a:pPr>
            <a:r>
              <a:rPr lang="en-US" sz="1200" dirty="0" err="1">
                <a:latin typeface="Volvo Novum Light" panose="020B0303040502060204" pitchFamily="34" charset="0"/>
              </a:rPr>
              <a:t>IntelliSafe</a:t>
            </a:r>
            <a:r>
              <a:rPr lang="en-US" sz="1200" dirty="0">
                <a:latin typeface="Volvo Novum Light" panose="020B0303040502060204" pitchFamily="34" charset="0"/>
              </a:rPr>
              <a:t> Pro Line (BLIS, Pilot Assist, RCTA) </a:t>
            </a:r>
            <a:endParaRPr lang="nl-NL" sz="1200" dirty="0">
              <a:latin typeface="Volvo Novum Light" panose="020B0303040502060204" pitchFamily="34" charset="0"/>
            </a:endParaRPr>
          </a:p>
          <a:p>
            <a:pPr marL="171450" indent="-171450">
              <a:buFont typeface="Wingdings" panose="05000000000000000000" pitchFamily="2" charset="2"/>
              <a:buChar char="ü"/>
            </a:pPr>
            <a:r>
              <a:rPr lang="en-US" sz="1200" dirty="0">
                <a:latin typeface="Volvo Novum Light" panose="020B0303040502060204" pitchFamily="34" charset="0"/>
              </a:rPr>
              <a:t>Smartphone </a:t>
            </a:r>
            <a:r>
              <a:rPr lang="en-US" sz="1200" dirty="0" err="1">
                <a:latin typeface="Volvo Novum Light" panose="020B0303040502060204" pitchFamily="34" charset="0"/>
              </a:rPr>
              <a:t>integratie</a:t>
            </a:r>
            <a:endParaRPr lang="nl-NL" sz="1200" dirty="0">
              <a:latin typeface="Volvo Novum Light" panose="020B0303040502060204" pitchFamily="34" charset="0"/>
            </a:endParaRPr>
          </a:p>
          <a:p>
            <a:pPr marL="171450" indent="-171450">
              <a:buFont typeface="Wingdings" panose="05000000000000000000" pitchFamily="2" charset="2"/>
              <a:buChar char="ü"/>
            </a:pPr>
            <a:r>
              <a:rPr lang="en-US" sz="1200" dirty="0">
                <a:latin typeface="Volvo Novum Light" panose="020B0303040502060204" pitchFamily="34" charset="0"/>
              </a:rPr>
              <a:t>DAB</a:t>
            </a:r>
          </a:p>
          <a:p>
            <a:pPr marL="171450" indent="-171450">
              <a:buFont typeface="Wingdings" panose="05000000000000000000" pitchFamily="2" charset="2"/>
              <a:buChar char="ü"/>
            </a:pPr>
            <a:r>
              <a:rPr lang="en-US" sz="1200" dirty="0">
                <a:latin typeface="Volvo Novum Light" panose="020B0303040502060204" pitchFamily="34" charset="0"/>
              </a:rPr>
              <a:t>USB C</a:t>
            </a:r>
            <a:endParaRPr lang="nl-NL" sz="1200" dirty="0">
              <a:latin typeface="Volvo Novum Light" panose="020B0303040502060204" pitchFamily="34" charset="0"/>
            </a:endParaRPr>
          </a:p>
          <a:p>
            <a:pPr marL="171450" indent="-171450">
              <a:buFont typeface="Wingdings" panose="05000000000000000000" pitchFamily="2" charset="2"/>
              <a:buChar char="ü"/>
            </a:pPr>
            <a:r>
              <a:rPr lang="en-US" sz="1200" dirty="0">
                <a:latin typeface="Volvo Novum Light" panose="020B0303040502060204" pitchFamily="34" charset="0"/>
              </a:rPr>
              <a:t>Keyless Drive</a:t>
            </a:r>
            <a:endParaRPr lang="nl-NL" sz="1200" dirty="0">
              <a:latin typeface="Volvo Novum Light" panose="020B0303040502060204" pitchFamily="34" charset="0"/>
            </a:endParaRPr>
          </a:p>
          <a:p>
            <a:pPr marL="171450" indent="-171450">
              <a:buFont typeface="Wingdings" panose="05000000000000000000" pitchFamily="2" charset="2"/>
              <a:buChar char="ü"/>
            </a:pPr>
            <a:r>
              <a:rPr lang="en-US" sz="1200" dirty="0">
                <a:latin typeface="Volvo Novum Light" panose="020B0303040502060204" pitchFamily="34" charset="0"/>
              </a:rPr>
              <a:t>Car Sharing</a:t>
            </a:r>
            <a:endParaRPr lang="nl-NL" sz="1200" dirty="0">
              <a:latin typeface="Volvo Novum Light" panose="020B0303040502060204" pitchFamily="34" charset="0"/>
            </a:endParaRPr>
          </a:p>
          <a:p>
            <a:pPr marL="171450" indent="-171450">
              <a:buFont typeface="Wingdings" panose="05000000000000000000" pitchFamily="2" charset="2"/>
              <a:buChar char="ü"/>
            </a:pPr>
            <a:r>
              <a:rPr lang="en-US" sz="1200" dirty="0">
                <a:latin typeface="Volvo Novum Light" panose="020B0303040502060204" pitchFamily="34" charset="0"/>
              </a:rPr>
              <a:t>Volvo On Call</a:t>
            </a:r>
            <a:endParaRPr lang="nl-NL" sz="1200" dirty="0">
              <a:latin typeface="Volvo Novum Light" panose="020B0303040502060204" pitchFamily="34" charset="0"/>
            </a:endParaRPr>
          </a:p>
          <a:p>
            <a:pPr marL="171450" indent="-171450">
              <a:buFont typeface="Wingdings" panose="05000000000000000000" pitchFamily="2" charset="2"/>
              <a:buChar char="ü"/>
            </a:pPr>
            <a:r>
              <a:rPr lang="de-DE" sz="1200" dirty="0">
                <a:latin typeface="Volvo Novum Light" panose="020B0303040502060204" pitchFamily="34" charset="0"/>
              </a:rPr>
              <a:t>High Performance </a:t>
            </a:r>
            <a:r>
              <a:rPr lang="de-DE" sz="1200" dirty="0" err="1">
                <a:latin typeface="Volvo Novum Light" panose="020B0303040502060204" pitchFamily="34" charset="0"/>
              </a:rPr>
              <a:t>audio</a:t>
            </a:r>
            <a:endParaRPr lang="nl-NL" sz="1200" dirty="0">
              <a:latin typeface="Volvo Novum Light" panose="020B0303040502060204" pitchFamily="34" charset="0"/>
            </a:endParaRPr>
          </a:p>
          <a:p>
            <a:pPr marL="171450" indent="-171450">
              <a:buFont typeface="Wingdings" panose="05000000000000000000" pitchFamily="2" charset="2"/>
              <a:buChar char="ü"/>
            </a:pPr>
            <a:r>
              <a:rPr lang="de-DE" sz="1200" dirty="0">
                <a:latin typeface="Volvo Novum Light" panose="020B0303040502060204" pitchFamily="34" charset="0"/>
              </a:rPr>
              <a:t>Elektrisch bedienbare </a:t>
            </a:r>
            <a:r>
              <a:rPr lang="de-DE" sz="1200" dirty="0" err="1">
                <a:latin typeface="Volvo Novum Light" panose="020B0303040502060204" pitchFamily="34" charset="0"/>
              </a:rPr>
              <a:t>achterklep</a:t>
            </a:r>
            <a:endParaRPr lang="nl-NL" sz="1200" dirty="0">
              <a:latin typeface="Volvo Novum Light" panose="020B0303040502060204" pitchFamily="34" charset="0"/>
            </a:endParaRPr>
          </a:p>
          <a:p>
            <a:pPr marL="171450" indent="-171450">
              <a:buFont typeface="Wingdings" panose="05000000000000000000" pitchFamily="2" charset="2"/>
              <a:buChar char="ü"/>
            </a:pPr>
            <a:r>
              <a:rPr lang="nl-NL" sz="1200" dirty="0">
                <a:latin typeface="Volvo Novum Light" panose="020B0303040502060204" pitchFamily="34" charset="0"/>
              </a:rPr>
              <a:t>Park Assist achter</a:t>
            </a:r>
          </a:p>
          <a:p>
            <a:pPr marL="171450" indent="-171450">
              <a:buFont typeface="Wingdings" panose="05000000000000000000" pitchFamily="2" charset="2"/>
              <a:buChar char="ü"/>
            </a:pPr>
            <a:r>
              <a:rPr lang="nl-NL" sz="1200" dirty="0">
                <a:latin typeface="Volvo Novum Light" panose="020B0303040502060204" pitchFamily="34" charset="0"/>
              </a:rPr>
              <a:t>Full Google Android </a:t>
            </a:r>
          </a:p>
        </p:txBody>
      </p:sp>
    </p:spTree>
    <p:extLst>
      <p:ext uri="{BB962C8B-B14F-4D97-AF65-F5344CB8AC3E}">
        <p14:creationId xmlns:p14="http://schemas.microsoft.com/office/powerpoint/2010/main" val="29326339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Volvo Cars">
  <a:themeElements>
    <a:clrScheme name="Volvo Cars">
      <a:dk1>
        <a:srgbClr val="000000"/>
      </a:dk1>
      <a:lt1>
        <a:srgbClr val="FFFFFF"/>
      </a:lt1>
      <a:dk2>
        <a:srgbClr val="000000"/>
      </a:dk2>
      <a:lt2>
        <a:srgbClr val="FFFFFF"/>
      </a:lt2>
      <a:accent1>
        <a:srgbClr val="3D567E"/>
      </a:accent1>
      <a:accent2>
        <a:srgbClr val="8897AF"/>
      </a:accent2>
      <a:accent3>
        <a:srgbClr val="A13432"/>
      </a:accent3>
      <a:accent4>
        <a:srgbClr val="D7A49C"/>
      </a:accent4>
      <a:accent5>
        <a:srgbClr val="68875C"/>
      </a:accent5>
      <a:accent6>
        <a:srgbClr val="A4AE9B"/>
      </a:accent6>
      <a:hlink>
        <a:srgbClr val="3D567E"/>
      </a:hlink>
      <a:folHlink>
        <a:srgbClr val="8897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20000"/>
          </a:lnSpc>
          <a:defRPr sz="1200" dirty="0">
            <a:latin typeface="Volvo Novum Light" panose="020B0303040502060204" pitchFamily="34" charset="77"/>
          </a:defRPr>
        </a:defPPr>
      </a:lstStyle>
    </a:txDef>
  </a:objectDefaults>
  <a:extraClrSchemeLst/>
  <a:extLst>
    <a:ext uri="{05A4C25C-085E-4340-85A3-A5531E510DB2}">
      <thm15:themeFamily xmlns:thm15="http://schemas.microsoft.com/office/thememl/2012/main" name="Volvo_Cars_Presentation_2019_16x9  -  Read-Only" id="{210C3358-B848-45EE-A7F6-4E23FEC55D7C}" vid="{413BD220-1E57-4C64-BBBB-59609DE8F7E8}"/>
    </a:ext>
  </a:extLst>
</a:theme>
</file>

<file path=ppt/theme/theme2.xml><?xml version="1.0" encoding="utf-8"?>
<a:theme xmlns:a="http://schemas.openxmlformats.org/drawingml/2006/main" name="Volvo Cars (dark theme)">
  <a:themeElements>
    <a:clrScheme name="Volvo colours">
      <a:dk1>
        <a:srgbClr val="000000"/>
      </a:dk1>
      <a:lt1>
        <a:srgbClr val="FFFFFF"/>
      </a:lt1>
      <a:dk2>
        <a:srgbClr val="252A3A"/>
      </a:dk2>
      <a:lt2>
        <a:srgbClr val="3D567E"/>
      </a:lt2>
      <a:accent1>
        <a:srgbClr val="BF834B"/>
      </a:accent1>
      <a:accent2>
        <a:srgbClr val="D9B48B"/>
      </a:accent2>
      <a:accent3>
        <a:srgbClr val="A13432"/>
      </a:accent3>
      <a:accent4>
        <a:srgbClr val="D7A49C"/>
      </a:accent4>
      <a:accent5>
        <a:srgbClr val="68875C"/>
      </a:accent5>
      <a:accent6>
        <a:srgbClr val="A4AE9B"/>
      </a:accent6>
      <a:hlink>
        <a:srgbClr val="8897AF"/>
      </a:hlink>
      <a:folHlink>
        <a:srgbClr val="BFC8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20000"/>
          </a:lnSpc>
          <a:defRPr sz="1200" dirty="0">
            <a:latin typeface="Volvo Novum Light" panose="020B0303040502060204" pitchFamily="34" charset="77"/>
          </a:defRPr>
        </a:defPPr>
      </a:lstStyle>
    </a:txDef>
  </a:objectDefaults>
  <a:extraClrSchemeLst/>
  <a:extLst>
    <a:ext uri="{05A4C25C-085E-4340-85A3-A5531E510DB2}">
      <thm15:themeFamily xmlns:thm15="http://schemas.microsoft.com/office/thememl/2012/main" name="Volvo_Cars_Presentation_2019_16x9  -  Read-Only" id="{210C3358-B848-45EE-A7F6-4E23FEC55D7C}" vid="{A56F0CCC-A163-4BEF-854C-DD01173902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cd671a7-40e4-4e9f-b08a-e4c599a7c699">
      <UserInfo>
        <DisplayName>Zietek, Monika</DisplayName>
        <AccountId>74</AccountId>
        <AccountType/>
      </UserInfo>
      <UserInfo>
        <DisplayName>Montonen, Martin (T.)</DisplayName>
        <AccountId>73</AccountId>
        <AccountType/>
      </UserInfo>
      <UserInfo>
        <DisplayName>Onstee, Rik</DisplayName>
        <AccountId>76</AccountId>
        <AccountType/>
      </UserInfo>
      <UserInfo>
        <DisplayName>Lindgren, Ann</DisplayName>
        <AccountId>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669BB280DFFC45A0D0E2E9D265E724" ma:contentTypeVersion="10" ma:contentTypeDescription="Create a new document." ma:contentTypeScope="" ma:versionID="252f185b4d45a7dc53cf512d39424c64">
  <xsd:schema xmlns:xsd="http://www.w3.org/2001/XMLSchema" xmlns:xs="http://www.w3.org/2001/XMLSchema" xmlns:p="http://schemas.microsoft.com/office/2006/metadata/properties" xmlns:ns2="6bf30a04-d8eb-4c4e-af1c-993fed24a791" xmlns:ns3="bcd671a7-40e4-4e9f-b08a-e4c599a7c699" targetNamespace="http://schemas.microsoft.com/office/2006/metadata/properties" ma:root="true" ma:fieldsID="6ba3b8006d4b762e918c6551c8a24c6e" ns2:_="" ns3:_="">
    <xsd:import namespace="6bf30a04-d8eb-4c4e-af1c-993fed24a791"/>
    <xsd:import namespace="bcd671a7-40e4-4e9f-b08a-e4c599a7c6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30a04-d8eb-4c4e-af1c-993fed24a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671a7-40e4-4e9f-b08a-e4c599a7c69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AB37E-5374-4E9B-AFB7-754DBF0DCD3B}">
  <ds:schemaRefs>
    <ds:schemaRef ds:uri="http://schemas.microsoft.com/office/2006/metadata/properties"/>
    <ds:schemaRef ds:uri="bcd671a7-40e4-4e9f-b08a-e4c599a7c699"/>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bf30a04-d8eb-4c4e-af1c-993fed24a791"/>
    <ds:schemaRef ds:uri="http://purl.org/dc/terms/"/>
  </ds:schemaRefs>
</ds:datastoreItem>
</file>

<file path=customXml/itemProps2.xml><?xml version="1.0" encoding="utf-8"?>
<ds:datastoreItem xmlns:ds="http://schemas.openxmlformats.org/officeDocument/2006/customXml" ds:itemID="{F78E9457-9F52-4C9D-9653-28ECB18953BD}">
  <ds:schemaRefs>
    <ds:schemaRef ds:uri="http://schemas.microsoft.com/sharepoint/v3/contenttype/forms"/>
  </ds:schemaRefs>
</ds:datastoreItem>
</file>

<file path=customXml/itemProps3.xml><?xml version="1.0" encoding="utf-8"?>
<ds:datastoreItem xmlns:ds="http://schemas.openxmlformats.org/officeDocument/2006/customXml" ds:itemID="{2D71BE3B-9CA5-4404-8F08-36254D63A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30a04-d8eb-4c4e-af1c-993fed24a791"/>
    <ds:schemaRef ds:uri="bcd671a7-40e4-4e9f-b08a-e4c599a7c6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Volvo Cars</Template>
  <TotalTime>3540</TotalTime>
  <Words>2360</Words>
  <Application>Microsoft Office PowerPoint</Application>
  <PresentationFormat>Custom</PresentationFormat>
  <Paragraphs>366</Paragraphs>
  <Slides>28</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Wingdings</vt:lpstr>
      <vt:lpstr>Volvo Broad Pro</vt:lpstr>
      <vt:lpstr>Bahnschrift</vt:lpstr>
      <vt:lpstr>Volvo Novum Light</vt:lpstr>
      <vt:lpstr>Volvo Novum</vt:lpstr>
      <vt:lpstr>Calibri</vt:lpstr>
      <vt:lpstr>Arial</vt:lpstr>
      <vt:lpstr>Calibri Light</vt:lpstr>
      <vt:lpstr>Volvo Novum Medium</vt:lpstr>
      <vt:lpstr>Volvo Cars</vt:lpstr>
      <vt:lpstr>Volvo Cars (dark theme)</vt:lpstr>
      <vt:lpstr>Office Theme</vt:lpstr>
      <vt:lpstr>PowerPoint Presentation</vt:lpstr>
      <vt:lpstr>MARKT – brandstof ontwikkeling</vt:lpstr>
      <vt:lpstr>Volvo elektrificatie </vt:lpstr>
      <vt:lpstr>Volvo elektrificatie </vt:lpstr>
      <vt:lpstr>Volvo elektrificatie </vt:lpstr>
      <vt:lpstr>XC40 Recharge P8</vt:lpstr>
      <vt:lpstr>XC40 Recharge P8</vt:lpstr>
      <vt:lpstr>XC40 Recharge P8</vt:lpstr>
      <vt:lpstr>XC40 Recharge P8</vt:lpstr>
      <vt:lpstr>XC40 Recharge P8</vt:lpstr>
      <vt:lpstr>XC40 Recharge P8 – batterij – laden - rijden </vt:lpstr>
      <vt:lpstr>XC40 Recharge P8</vt:lpstr>
      <vt:lpstr>XC40 Recharge P8</vt:lpstr>
      <vt:lpstr>XC40 Recharge P8</vt:lpstr>
      <vt:lpstr>XC40 Recharge P8 – Google infotainment system</vt:lpstr>
      <vt:lpstr>XC40 Recharge P8</vt:lpstr>
      <vt:lpstr>XC40 Recharge P8</vt:lpstr>
      <vt:lpstr>XC40 Recharge P8 </vt:lpstr>
      <vt:lpstr>XC40 Recharge P8</vt:lpstr>
      <vt:lpstr>XC40 Recharge P8</vt:lpstr>
      <vt:lpstr>XC40 Recharge P8</vt:lpstr>
      <vt:lpstr>XC40 Recharge P8 – ADAS</vt:lpstr>
      <vt:lpstr>XC40 Recharge P8</vt:lpstr>
      <vt:lpstr>XC40 Recharge P8</vt:lpstr>
      <vt:lpstr>XC40 Recharge P8 – diverse</vt:lpstr>
      <vt:lpstr>XC40 Recharge P8</vt:lpstr>
      <vt:lpstr>XC40 Recharge P8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Eggert, Sara</dc:creator>
  <cp:lastModifiedBy>Timmers, Robert</cp:lastModifiedBy>
  <cp:revision>155</cp:revision>
  <dcterms:created xsi:type="dcterms:W3CDTF">2019-08-26T12:36:15Z</dcterms:created>
  <dcterms:modified xsi:type="dcterms:W3CDTF">2019-12-06T09:20:10Z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iteId">
    <vt:lpwstr>81fa766e-a349-4867-8bf4-ab35e250a08f</vt:lpwstr>
  </property>
  <property fmtid="{D5CDD505-2E9C-101B-9397-08002B2CF9AE}" pid="4" name="MSIP_Label_7fea2623-af8f-4fb8-b1cf-b63cc8e496aa_Owner">
    <vt:lpwstr>OHALLGRE@volvocars.com</vt:lpwstr>
  </property>
  <property fmtid="{D5CDD505-2E9C-101B-9397-08002B2CF9AE}" pid="5" name="MSIP_Label_7fea2623-af8f-4fb8-b1cf-b63cc8e496aa_SetDate">
    <vt:lpwstr>2019-03-28T06:51:05.8847724Z</vt:lpwstr>
  </property>
  <property fmtid="{D5CDD505-2E9C-101B-9397-08002B2CF9AE}" pid="6" name="MSIP_Label_7fea2623-af8f-4fb8-b1cf-b63cc8e496aa_Name">
    <vt:lpwstr>Proprietary</vt:lpwstr>
  </property>
  <property fmtid="{D5CDD505-2E9C-101B-9397-08002B2CF9AE}" pid="7" name="MSIP_Label_7fea2623-af8f-4fb8-b1cf-b63cc8e496aa_Application">
    <vt:lpwstr>Microsoft Azure Information Protection</vt:lpwstr>
  </property>
  <property fmtid="{D5CDD505-2E9C-101B-9397-08002B2CF9AE}" pid="8" name="MSIP_Label_7fea2623-af8f-4fb8-b1cf-b63cc8e496aa_Extended_MSFT_Method">
    <vt:lpwstr>Automatic</vt:lpwstr>
  </property>
  <property fmtid="{D5CDD505-2E9C-101B-9397-08002B2CF9AE}" pid="9" name="Sensitivity">
    <vt:lpwstr>Proprietary</vt:lpwstr>
  </property>
  <property fmtid="{D5CDD505-2E9C-101B-9397-08002B2CF9AE}" pid="10" name="ContentTypeId">
    <vt:lpwstr>0x0101003F669BB280DFFC45A0D0E2E9D265E724</vt:lpwstr>
  </property>
  <property fmtid="{D5CDD505-2E9C-101B-9397-08002B2CF9AE}" pid="11" name="IsMyDocuments">
    <vt:bool>true</vt:bool>
  </property>
</Properties>
</file>